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0" r:id="rId4"/>
    <p:sldId id="272" r:id="rId5"/>
    <p:sldId id="273" r:id="rId6"/>
    <p:sldId id="258" r:id="rId7"/>
    <p:sldId id="269" r:id="rId8"/>
    <p:sldId id="274" r:id="rId9"/>
    <p:sldId id="277" r:id="rId10"/>
    <p:sldId id="271" r:id="rId11"/>
    <p:sldId id="257" r:id="rId12"/>
    <p:sldId id="259" r:id="rId13"/>
    <p:sldId id="260" r:id="rId14"/>
    <p:sldId id="261" r:id="rId15"/>
    <p:sldId id="262" r:id="rId16"/>
    <p:sldId id="263" r:id="rId17"/>
    <p:sldId id="275" r:id="rId18"/>
    <p:sldId id="276" r:id="rId19"/>
    <p:sldId id="278" r:id="rId20"/>
    <p:sldId id="279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10" autoAdjust="0"/>
  </p:normalViewPr>
  <p:slideViewPr>
    <p:cSldViewPr snapToGrid="0" snapToObjects="1">
      <p:cViewPr varScale="1">
        <p:scale>
          <a:sx n="70" d="100"/>
          <a:sy n="70" d="100"/>
        </p:scale>
        <p:origin x="-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1491E0-420F-474C-9EA1-C671053F004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1C1DCDE-B134-45E5-9F51-827E26D5AEBD}">
      <dgm:prSet phldrT="[Text]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Service Plan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4B9B82-62E6-4A71-9F71-3A5D30B89A31}" type="parTrans" cxnId="{F4AEE878-3D2B-4647-949F-9ABFC91C0B9C}">
      <dgm:prSet/>
      <dgm:spPr/>
      <dgm:t>
        <a:bodyPr/>
        <a:lstStyle/>
        <a:p>
          <a:endParaRPr lang="th-TH"/>
        </a:p>
      </dgm:t>
    </dgm:pt>
    <dgm:pt modelId="{036893A6-7732-4FBE-A98F-6AE11F252712}" type="sibTrans" cxnId="{F4AEE878-3D2B-4647-949F-9ABFC91C0B9C}">
      <dgm:prSet/>
      <dgm:spPr/>
      <dgm:t>
        <a:bodyPr/>
        <a:lstStyle/>
        <a:p>
          <a:endParaRPr lang="th-TH"/>
        </a:p>
      </dgm:t>
    </dgm:pt>
    <dgm:pt modelId="{757C02EB-9CA8-48B7-BD0A-11B0FFA629E3}">
      <dgm:prSet phldrT="[Text]"/>
      <dgm:spPr>
        <a:gradFill flip="none" rotWithShape="0">
          <a:gsLst>
            <a:gs pos="0">
              <a:schemeClr val="tx1">
                <a:lumMod val="50000"/>
                <a:lumOff val="50000"/>
                <a:shade val="30000"/>
                <a:satMod val="115000"/>
              </a:schemeClr>
            </a:gs>
            <a:gs pos="50000">
              <a:schemeClr val="tx1">
                <a:lumMod val="50000"/>
                <a:lumOff val="50000"/>
                <a:shade val="67500"/>
                <a:satMod val="115000"/>
              </a:schemeClr>
            </a:gs>
            <a:gs pos="100000">
              <a:schemeClr val="tx1">
                <a:lumMod val="50000"/>
                <a:lumOff val="50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th-TH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ลดการตาย</a:t>
          </a:r>
          <a:endParaRPr lang="th-TH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gm:t>
    </dgm:pt>
    <dgm:pt modelId="{975B814A-ECD5-421F-896B-2472B30A9E8C}" type="parTrans" cxnId="{14F44EB4-32F2-4457-9294-D9E897E09874}">
      <dgm:prSet/>
      <dgm:spPr>
        <a:ln>
          <a:solidFill>
            <a:srgbClr val="000000"/>
          </a:solidFill>
        </a:ln>
      </dgm:spPr>
      <dgm:t>
        <a:bodyPr/>
        <a:lstStyle/>
        <a:p>
          <a:endParaRPr lang="th-TH"/>
        </a:p>
      </dgm:t>
    </dgm:pt>
    <dgm:pt modelId="{DA108AE0-4417-4436-8035-295229AFF245}" type="sibTrans" cxnId="{14F44EB4-32F2-4457-9294-D9E897E09874}">
      <dgm:prSet/>
      <dgm:spPr/>
      <dgm:t>
        <a:bodyPr/>
        <a:lstStyle/>
        <a:p>
          <a:endParaRPr lang="th-TH"/>
        </a:p>
      </dgm:t>
    </dgm:pt>
    <dgm:pt modelId="{F70817C3-BA85-49A1-8090-2515DA66E736}">
      <dgm:prSet phldrT="[Text]"/>
      <dgm:spPr>
        <a:gradFill flip="none" rotWithShape="0">
          <a:gsLst>
            <a:gs pos="0">
              <a:schemeClr val="tx1">
                <a:lumMod val="50000"/>
                <a:lumOff val="50000"/>
                <a:shade val="30000"/>
                <a:satMod val="115000"/>
              </a:schemeClr>
            </a:gs>
            <a:gs pos="50000">
              <a:schemeClr val="tx1">
                <a:lumMod val="50000"/>
                <a:lumOff val="50000"/>
                <a:shade val="67500"/>
                <a:satMod val="115000"/>
              </a:schemeClr>
            </a:gs>
            <a:gs pos="100000">
              <a:schemeClr val="tx1">
                <a:lumMod val="50000"/>
                <a:lumOff val="50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th-TH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หัวใจ</a:t>
          </a:r>
          <a:endParaRPr lang="th-TH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gm:t>
    </dgm:pt>
    <dgm:pt modelId="{87B4BB12-C5B0-4AE4-A4E6-F5AC10E98D3A}" type="parTrans" cxnId="{B53D93C2-C29A-4DF9-B47B-3902B893670F}">
      <dgm:prSet/>
      <dgm:spPr>
        <a:ln>
          <a:solidFill>
            <a:srgbClr val="000000"/>
          </a:solidFill>
        </a:ln>
      </dgm:spPr>
      <dgm:t>
        <a:bodyPr/>
        <a:lstStyle/>
        <a:p>
          <a:endParaRPr lang="th-TH"/>
        </a:p>
      </dgm:t>
    </dgm:pt>
    <dgm:pt modelId="{1DDB16DE-F642-4A1C-8B4B-158C40C69B46}" type="sibTrans" cxnId="{B53D93C2-C29A-4DF9-B47B-3902B893670F}">
      <dgm:prSet/>
      <dgm:spPr/>
      <dgm:t>
        <a:bodyPr/>
        <a:lstStyle/>
        <a:p>
          <a:endParaRPr lang="th-TH"/>
        </a:p>
      </dgm:t>
    </dgm:pt>
    <dgm:pt modelId="{931A9B2F-F76C-4EE9-9129-4DA1A805AA9E}">
      <dgm:prSet phldrT="[Text]"/>
      <dgm:spPr>
        <a:gradFill flip="none" rotWithShape="0">
          <a:gsLst>
            <a:gs pos="0">
              <a:schemeClr val="tx1">
                <a:lumMod val="50000"/>
                <a:lumOff val="50000"/>
                <a:shade val="30000"/>
                <a:satMod val="115000"/>
              </a:schemeClr>
            </a:gs>
            <a:gs pos="50000">
              <a:schemeClr val="tx1">
                <a:lumMod val="50000"/>
                <a:lumOff val="50000"/>
                <a:shade val="67500"/>
                <a:satMod val="115000"/>
              </a:schemeClr>
            </a:gs>
            <a:gs pos="100000">
              <a:schemeClr val="tx1">
                <a:lumMod val="50000"/>
                <a:lumOff val="50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th-TH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อุบัติเหตุ</a:t>
          </a:r>
          <a:endParaRPr lang="th-TH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gm:t>
    </dgm:pt>
    <dgm:pt modelId="{A438CF66-027E-40EE-B9A6-016726FF3396}" type="parTrans" cxnId="{01460FDF-80A6-412D-BFBF-A01D97834E74}">
      <dgm:prSet/>
      <dgm:spPr>
        <a:ln>
          <a:solidFill>
            <a:srgbClr val="000000"/>
          </a:solidFill>
        </a:ln>
      </dgm:spPr>
      <dgm:t>
        <a:bodyPr/>
        <a:lstStyle/>
        <a:p>
          <a:endParaRPr lang="th-TH"/>
        </a:p>
      </dgm:t>
    </dgm:pt>
    <dgm:pt modelId="{6DBC8CB8-AD63-43D8-A36F-C00F3B5F6F51}" type="sibTrans" cxnId="{01460FDF-80A6-412D-BFBF-A01D97834E74}">
      <dgm:prSet/>
      <dgm:spPr/>
      <dgm:t>
        <a:bodyPr/>
        <a:lstStyle/>
        <a:p>
          <a:endParaRPr lang="th-TH"/>
        </a:p>
      </dgm:t>
    </dgm:pt>
    <dgm:pt modelId="{D0F6C6CE-A0B0-4CFC-BA2A-C2A54ECD380E}">
      <dgm:prSet phldrT="[Text]"/>
      <dgm:spPr>
        <a:solidFill>
          <a:srgbClr val="FF000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ลดภาวะแทรกซ้อนลดความรุนแรง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gm:t>
    </dgm:pt>
    <dgm:pt modelId="{711FF7FC-5F80-47FE-AEA9-2CF83E1DBA2B}" type="parTrans" cxnId="{CB0A03AF-14B2-40C0-906A-AE8E2A6B3C49}">
      <dgm:prSet/>
      <dgm:spPr>
        <a:ln>
          <a:solidFill>
            <a:srgbClr val="000000"/>
          </a:solidFill>
        </a:ln>
      </dgm:spPr>
      <dgm:t>
        <a:bodyPr/>
        <a:lstStyle/>
        <a:p>
          <a:endParaRPr lang="th-TH"/>
        </a:p>
      </dgm:t>
    </dgm:pt>
    <dgm:pt modelId="{46DD5C61-19B3-49C2-9A22-6878603DBC48}" type="sibTrans" cxnId="{CB0A03AF-14B2-40C0-906A-AE8E2A6B3C49}">
      <dgm:prSet/>
      <dgm:spPr/>
      <dgm:t>
        <a:bodyPr/>
        <a:lstStyle/>
        <a:p>
          <a:endParaRPr lang="th-TH"/>
        </a:p>
      </dgm:t>
    </dgm:pt>
    <dgm:pt modelId="{1961242B-76FB-4237-BC89-4279973111BA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th-TH" sz="1700" b="1" i="0" dirty="0" smtClean="0">
              <a:solidFill>
                <a:srgbClr val="000000"/>
              </a:solidFill>
              <a:effectLst/>
              <a:latin typeface="TH SarabunPSK"/>
              <a:cs typeface="TH SarabunPSK"/>
            </a:rPr>
            <a:t>คุณภาพ         การเข้าถึงบริการ</a:t>
          </a:r>
          <a:endParaRPr lang="th-TH" sz="1700" b="1" i="0" dirty="0">
            <a:solidFill>
              <a:srgbClr val="000000"/>
            </a:solidFill>
            <a:effectLst/>
            <a:latin typeface="TH SarabunPSK"/>
            <a:cs typeface="TH SarabunPSK"/>
          </a:endParaRPr>
        </a:p>
      </dgm:t>
    </dgm:pt>
    <dgm:pt modelId="{54414EAA-77CC-4F3B-A3F6-47969387D37A}" type="parTrans" cxnId="{32516380-51CA-4CA4-A35F-E0860E456235}">
      <dgm:prSet/>
      <dgm:spPr>
        <a:ln>
          <a:solidFill>
            <a:srgbClr val="000000"/>
          </a:solidFill>
        </a:ln>
      </dgm:spPr>
      <dgm:t>
        <a:bodyPr/>
        <a:lstStyle/>
        <a:p>
          <a:endParaRPr lang="th-TH"/>
        </a:p>
      </dgm:t>
    </dgm:pt>
    <dgm:pt modelId="{47E7AAF0-DD8A-4889-ABF6-A867673F5CB0}" type="sibTrans" cxnId="{32516380-51CA-4CA4-A35F-E0860E456235}">
      <dgm:prSet/>
      <dgm:spPr/>
      <dgm:t>
        <a:bodyPr/>
        <a:lstStyle/>
        <a:p>
          <a:endParaRPr lang="th-TH"/>
        </a:p>
      </dgm:t>
    </dgm:pt>
    <dgm:pt modelId="{2294A588-088D-4878-8FBC-6D3ABA46E744}">
      <dgm:prSet/>
      <dgm:spPr>
        <a:gradFill flip="none" rotWithShape="0">
          <a:gsLst>
            <a:gs pos="0">
              <a:schemeClr val="tx1">
                <a:lumMod val="50000"/>
                <a:lumOff val="50000"/>
                <a:shade val="30000"/>
                <a:satMod val="115000"/>
              </a:schemeClr>
            </a:gs>
            <a:gs pos="50000">
              <a:schemeClr val="tx1">
                <a:lumMod val="50000"/>
                <a:lumOff val="50000"/>
                <a:shade val="67500"/>
                <a:satMod val="115000"/>
              </a:schemeClr>
            </a:gs>
            <a:gs pos="100000">
              <a:schemeClr val="tx1">
                <a:lumMod val="50000"/>
                <a:lumOff val="50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th-TH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ทารกแรกเกิด</a:t>
          </a:r>
          <a:endParaRPr lang="th-TH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982124-E1E3-4BEC-BFB7-3A9CC043F092}" type="parTrans" cxnId="{6CFF20CF-ADB5-4DA7-9E87-DD3AC5E456B6}">
      <dgm:prSet/>
      <dgm:spPr>
        <a:ln>
          <a:solidFill>
            <a:srgbClr val="000000"/>
          </a:solidFill>
        </a:ln>
      </dgm:spPr>
      <dgm:t>
        <a:bodyPr/>
        <a:lstStyle/>
        <a:p>
          <a:endParaRPr lang="th-TH"/>
        </a:p>
      </dgm:t>
    </dgm:pt>
    <dgm:pt modelId="{7B95A556-E08F-4201-AFE7-1630DB349A63}" type="sibTrans" cxnId="{6CFF20CF-ADB5-4DA7-9E87-DD3AC5E456B6}">
      <dgm:prSet/>
      <dgm:spPr/>
      <dgm:t>
        <a:bodyPr/>
        <a:lstStyle/>
        <a:p>
          <a:endParaRPr lang="th-TH"/>
        </a:p>
      </dgm:t>
    </dgm:pt>
    <dgm:pt modelId="{FC4B39ED-E710-4E9E-A8A9-4366298AADFD}">
      <dgm:prSet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โรคไม่ติดต่อเรื้อรัง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gm:t>
    </dgm:pt>
    <dgm:pt modelId="{CEC52545-3BEC-445F-98A6-BA641FF19E4E}" type="parTrans" cxnId="{A4B8BC07-D823-4A80-B251-66FABFD9A46F}">
      <dgm:prSet/>
      <dgm:spPr>
        <a:ln>
          <a:solidFill>
            <a:srgbClr val="000000"/>
          </a:solidFill>
        </a:ln>
      </dgm:spPr>
      <dgm:t>
        <a:bodyPr/>
        <a:lstStyle/>
        <a:p>
          <a:endParaRPr lang="th-TH"/>
        </a:p>
      </dgm:t>
    </dgm:pt>
    <dgm:pt modelId="{8CD4EADC-01A1-4CE3-905F-4067756A6994}" type="sibTrans" cxnId="{A4B8BC07-D823-4A80-B251-66FABFD9A46F}">
      <dgm:prSet/>
      <dgm:spPr/>
      <dgm:t>
        <a:bodyPr/>
        <a:lstStyle/>
        <a:p>
          <a:endParaRPr lang="th-TH"/>
        </a:p>
      </dgm:t>
    </dgm:pt>
    <dgm:pt modelId="{8C6CA32E-2E43-47F8-A889-2C69AB084380}">
      <dgm:prSet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th-TH" b="1" dirty="0" smtClean="0">
              <a:solidFill>
                <a:schemeClr val="bg1"/>
              </a:solidFill>
              <a:effectLst/>
              <a:latin typeface="DilleniaUPC" pitchFamily="18" charset="-34"/>
              <a:cs typeface="DilleniaUPC" pitchFamily="18" charset="-34"/>
            </a:rPr>
            <a:t>จิตเวช</a:t>
          </a:r>
          <a:endParaRPr lang="th-TH" b="1" dirty="0">
            <a:solidFill>
              <a:schemeClr val="bg1"/>
            </a:solidFill>
            <a:effectLst/>
            <a:latin typeface="DilleniaUPC" pitchFamily="18" charset="-34"/>
            <a:cs typeface="DilleniaUPC" pitchFamily="18" charset="-34"/>
          </a:endParaRPr>
        </a:p>
      </dgm:t>
    </dgm:pt>
    <dgm:pt modelId="{AB6737B4-861C-4D81-8ABA-674701B632E1}" type="parTrans" cxnId="{2F2170AC-B641-4956-8BBD-FC597FBB97AA}">
      <dgm:prSet/>
      <dgm:spPr>
        <a:ln>
          <a:solidFill>
            <a:srgbClr val="000000"/>
          </a:solidFill>
        </a:ln>
      </dgm:spPr>
      <dgm:t>
        <a:bodyPr/>
        <a:lstStyle/>
        <a:p>
          <a:endParaRPr lang="th-TH"/>
        </a:p>
      </dgm:t>
    </dgm:pt>
    <dgm:pt modelId="{7203B93D-BA78-42A1-8BAB-E2E3C05C4004}" type="sibTrans" cxnId="{2F2170AC-B641-4956-8BBD-FC597FBB97AA}">
      <dgm:prSet/>
      <dgm:spPr/>
      <dgm:t>
        <a:bodyPr/>
        <a:lstStyle/>
        <a:p>
          <a:endParaRPr lang="th-TH"/>
        </a:p>
      </dgm:t>
    </dgm:pt>
    <dgm:pt modelId="{D8D1E743-44CD-4F2C-8BC3-B1A39CA32A30}">
      <dgm:prSet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th-TH" b="1" dirty="0" smtClean="0">
              <a:solidFill>
                <a:srgbClr val="000000"/>
              </a:solidFill>
              <a:latin typeface="DilleniaUPC" pitchFamily="18" charset="-34"/>
              <a:cs typeface="DilleniaUPC" pitchFamily="18" charset="-34"/>
            </a:rPr>
            <a:t>ฟัน</a:t>
          </a:r>
          <a:endParaRPr lang="th-TH" b="1" dirty="0">
            <a:solidFill>
              <a:srgbClr val="000000"/>
            </a:solidFill>
            <a:latin typeface="DilleniaUPC" pitchFamily="18" charset="-34"/>
            <a:cs typeface="DilleniaUPC" pitchFamily="18" charset="-34"/>
          </a:endParaRPr>
        </a:p>
      </dgm:t>
    </dgm:pt>
    <dgm:pt modelId="{277F4BBE-5080-4629-AD88-A1F6CE9F5820}" type="parTrans" cxnId="{4EA1B8E0-AE1D-4C34-AC88-7DC3C0DBB5EF}">
      <dgm:prSet/>
      <dgm:spPr>
        <a:ln>
          <a:solidFill>
            <a:srgbClr val="000000"/>
          </a:solidFill>
        </a:ln>
      </dgm:spPr>
      <dgm:t>
        <a:bodyPr/>
        <a:lstStyle/>
        <a:p>
          <a:endParaRPr lang="th-TH"/>
        </a:p>
      </dgm:t>
    </dgm:pt>
    <dgm:pt modelId="{8B2036FF-C5C2-4FF8-A2AF-F5942B2CCF17}" type="sibTrans" cxnId="{4EA1B8E0-AE1D-4C34-AC88-7DC3C0DBB5EF}">
      <dgm:prSet/>
      <dgm:spPr/>
      <dgm:t>
        <a:bodyPr/>
        <a:lstStyle/>
        <a:p>
          <a:endParaRPr lang="th-TH"/>
        </a:p>
      </dgm:t>
    </dgm:pt>
    <dgm:pt modelId="{C9271FC4-9DE0-4441-9E2E-D77C32A0637B}">
      <dgm:prSet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th-TH" b="1" dirty="0" smtClean="0">
              <a:solidFill>
                <a:srgbClr val="000000"/>
              </a:solidFill>
              <a:latin typeface="DilleniaUPC" pitchFamily="18" charset="-34"/>
              <a:cs typeface="DilleniaUPC" pitchFamily="18" charset="-34"/>
            </a:rPr>
            <a:t>องค์รวม</a:t>
          </a:r>
          <a:endParaRPr lang="th-TH" b="1" dirty="0">
            <a:solidFill>
              <a:srgbClr val="000000"/>
            </a:solidFill>
            <a:latin typeface="DilleniaUPC" pitchFamily="18" charset="-34"/>
            <a:cs typeface="DilleniaUPC" pitchFamily="18" charset="-34"/>
          </a:endParaRPr>
        </a:p>
      </dgm:t>
    </dgm:pt>
    <dgm:pt modelId="{386B44AE-753F-4BD7-9EFD-54038701904A}" type="parTrans" cxnId="{E65C230A-1E2A-4DD8-8E4A-E0EFFC98B995}">
      <dgm:prSet/>
      <dgm:spPr>
        <a:ln>
          <a:solidFill>
            <a:srgbClr val="000000"/>
          </a:solidFill>
        </a:ln>
      </dgm:spPr>
      <dgm:t>
        <a:bodyPr/>
        <a:lstStyle/>
        <a:p>
          <a:endParaRPr lang="th-TH"/>
        </a:p>
      </dgm:t>
    </dgm:pt>
    <dgm:pt modelId="{23869159-7E6E-4C62-8258-43EC97D838CA}" type="sibTrans" cxnId="{E65C230A-1E2A-4DD8-8E4A-E0EFFC98B995}">
      <dgm:prSet/>
      <dgm:spPr/>
      <dgm:t>
        <a:bodyPr/>
        <a:lstStyle/>
        <a:p>
          <a:endParaRPr lang="th-TH"/>
        </a:p>
      </dgm:t>
    </dgm:pt>
    <dgm:pt modelId="{033A74D9-B100-4DE6-958B-52A8CD81F676}">
      <dgm:prSet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ตา ไต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gm:t>
    </dgm:pt>
    <dgm:pt modelId="{FF181961-156D-4039-97E1-B8DB1E790D40}" type="parTrans" cxnId="{90DF3DA0-178B-4F58-99D7-3DD9BFD35476}">
      <dgm:prSet/>
      <dgm:spPr>
        <a:ln>
          <a:solidFill>
            <a:srgbClr val="000000"/>
          </a:solidFill>
        </a:ln>
      </dgm:spPr>
      <dgm:t>
        <a:bodyPr/>
        <a:lstStyle/>
        <a:p>
          <a:endParaRPr lang="th-TH"/>
        </a:p>
      </dgm:t>
    </dgm:pt>
    <dgm:pt modelId="{FBFA395E-EA71-4C61-A4B2-EF64D22BBF78}" type="sibTrans" cxnId="{90DF3DA0-178B-4F58-99D7-3DD9BFD35476}">
      <dgm:prSet/>
      <dgm:spPr/>
      <dgm:t>
        <a:bodyPr/>
        <a:lstStyle/>
        <a:p>
          <a:endParaRPr lang="th-TH"/>
        </a:p>
      </dgm:t>
    </dgm:pt>
    <dgm:pt modelId="{F66B4EDF-32CC-4E8B-BFD8-3D6103963822}">
      <dgm:prSet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5 </a:t>
          </a:r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สาขาหลัก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gm:t>
    </dgm:pt>
    <dgm:pt modelId="{0138DA07-DBFF-4DD1-84B0-C942F5A46043}" type="parTrans" cxnId="{7549CC1C-20B8-4008-8718-E0837DC96876}">
      <dgm:prSet/>
      <dgm:spPr>
        <a:ln>
          <a:solidFill>
            <a:srgbClr val="000000"/>
          </a:solidFill>
        </a:ln>
      </dgm:spPr>
      <dgm:t>
        <a:bodyPr/>
        <a:lstStyle/>
        <a:p>
          <a:endParaRPr lang="th-TH"/>
        </a:p>
      </dgm:t>
    </dgm:pt>
    <dgm:pt modelId="{51F85024-D39D-435F-9F4C-349CDC1FD7C3}" type="sibTrans" cxnId="{7549CC1C-20B8-4008-8718-E0837DC96876}">
      <dgm:prSet/>
      <dgm:spPr/>
      <dgm:t>
        <a:bodyPr/>
        <a:lstStyle/>
        <a:p>
          <a:endParaRPr lang="th-TH"/>
        </a:p>
      </dgm:t>
    </dgm:pt>
    <dgm:pt modelId="{1D0410D9-0038-423F-85E1-ACC43A060414}">
      <dgm:prSet/>
      <dgm:spPr>
        <a:gradFill flip="none" rotWithShape="0">
          <a:gsLst>
            <a:gs pos="0">
              <a:schemeClr val="tx1">
                <a:lumMod val="50000"/>
                <a:lumOff val="50000"/>
                <a:shade val="30000"/>
                <a:satMod val="115000"/>
              </a:schemeClr>
            </a:gs>
            <a:gs pos="50000">
              <a:schemeClr val="tx1">
                <a:lumMod val="50000"/>
                <a:lumOff val="50000"/>
                <a:shade val="67500"/>
                <a:satMod val="115000"/>
              </a:schemeClr>
            </a:gs>
            <a:gs pos="100000">
              <a:schemeClr val="tx1">
                <a:lumMod val="50000"/>
                <a:lumOff val="50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th-TH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มะเร็ง</a:t>
          </a:r>
          <a:endParaRPr lang="th-TH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gm:t>
    </dgm:pt>
    <dgm:pt modelId="{E45572C8-61FB-4146-8160-51459A45D50F}" type="parTrans" cxnId="{A9CFC096-3B1C-4173-BDF0-867500704206}">
      <dgm:prSet/>
      <dgm:spPr>
        <a:ln>
          <a:solidFill>
            <a:srgbClr val="000000"/>
          </a:solidFill>
        </a:ln>
      </dgm:spPr>
      <dgm:t>
        <a:bodyPr/>
        <a:lstStyle/>
        <a:p>
          <a:endParaRPr lang="th-TH"/>
        </a:p>
      </dgm:t>
    </dgm:pt>
    <dgm:pt modelId="{22E1937E-43B1-450F-BC13-409282A119F7}" type="sibTrans" cxnId="{A9CFC096-3B1C-4173-BDF0-867500704206}">
      <dgm:prSet/>
      <dgm:spPr/>
      <dgm:t>
        <a:bodyPr/>
        <a:lstStyle/>
        <a:p>
          <a:endParaRPr lang="th-TH"/>
        </a:p>
      </dgm:t>
    </dgm:pt>
    <dgm:pt modelId="{14CB2AC3-8E60-44C9-BDC8-0C868B7F8F28}" type="pres">
      <dgm:prSet presAssocID="{591491E0-420F-474C-9EA1-C671053F004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C26B209-2CA4-4578-B2E6-6E09B4E7BF38}" type="pres">
      <dgm:prSet presAssocID="{A1C1DCDE-B134-45E5-9F51-827E26D5AEBD}" presName="root1" presStyleCnt="0"/>
      <dgm:spPr/>
    </dgm:pt>
    <dgm:pt modelId="{8714E131-1D85-414B-A347-589E045AB1AD}" type="pres">
      <dgm:prSet presAssocID="{A1C1DCDE-B134-45E5-9F51-827E26D5AEBD}" presName="LevelOneTextNode" presStyleLbl="node0" presStyleIdx="0" presStyleCnt="1" custLinFactX="-88408" custLinFactNeighborX="-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FD6FBEE-D188-48DF-B300-460E41591C62}" type="pres">
      <dgm:prSet presAssocID="{A1C1DCDE-B134-45E5-9F51-827E26D5AEBD}" presName="level2hierChild" presStyleCnt="0"/>
      <dgm:spPr/>
    </dgm:pt>
    <dgm:pt modelId="{4335F7BA-6909-4E69-92CC-9A4D4A3DC760}" type="pres">
      <dgm:prSet presAssocID="{975B814A-ECD5-421F-896B-2472B30A9E8C}" presName="conn2-1" presStyleLbl="parChTrans1D2" presStyleIdx="0" presStyleCnt="3"/>
      <dgm:spPr/>
      <dgm:t>
        <a:bodyPr/>
        <a:lstStyle/>
        <a:p>
          <a:endParaRPr lang="th-TH"/>
        </a:p>
      </dgm:t>
    </dgm:pt>
    <dgm:pt modelId="{F3E6BE36-A7AB-410E-869C-6A1109F7F904}" type="pres">
      <dgm:prSet presAssocID="{975B814A-ECD5-421F-896B-2472B30A9E8C}" presName="connTx" presStyleLbl="parChTrans1D2" presStyleIdx="0" presStyleCnt="3"/>
      <dgm:spPr/>
      <dgm:t>
        <a:bodyPr/>
        <a:lstStyle/>
        <a:p>
          <a:endParaRPr lang="th-TH"/>
        </a:p>
      </dgm:t>
    </dgm:pt>
    <dgm:pt modelId="{266C00CC-F6BD-4AB6-93FB-34DA27B28707}" type="pres">
      <dgm:prSet presAssocID="{757C02EB-9CA8-48B7-BD0A-11B0FFA629E3}" presName="root2" presStyleCnt="0"/>
      <dgm:spPr/>
    </dgm:pt>
    <dgm:pt modelId="{9FF35E7D-9480-46AE-9354-D54577E2D5AF}" type="pres">
      <dgm:prSet presAssocID="{757C02EB-9CA8-48B7-BD0A-11B0FFA629E3}" presName="LevelTwoTextNode" presStyleLbl="node2" presStyleIdx="0" presStyleCnt="3" custLinFactX="-25354" custLinFactNeighborX="-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3E97A3C-BB3C-4DFD-8D18-0898F2FB95D3}" type="pres">
      <dgm:prSet presAssocID="{757C02EB-9CA8-48B7-BD0A-11B0FFA629E3}" presName="level3hierChild" presStyleCnt="0"/>
      <dgm:spPr/>
    </dgm:pt>
    <dgm:pt modelId="{93209A78-E042-4631-B7FF-848A62099194}" type="pres">
      <dgm:prSet presAssocID="{87B4BB12-C5B0-4AE4-A4E6-F5AC10E98D3A}" presName="conn2-1" presStyleLbl="parChTrans1D3" presStyleIdx="0" presStyleCnt="10"/>
      <dgm:spPr/>
      <dgm:t>
        <a:bodyPr/>
        <a:lstStyle/>
        <a:p>
          <a:endParaRPr lang="th-TH"/>
        </a:p>
      </dgm:t>
    </dgm:pt>
    <dgm:pt modelId="{6FE2C6CF-A0DF-4794-8451-80F90FF4C93F}" type="pres">
      <dgm:prSet presAssocID="{87B4BB12-C5B0-4AE4-A4E6-F5AC10E98D3A}" presName="connTx" presStyleLbl="parChTrans1D3" presStyleIdx="0" presStyleCnt="10"/>
      <dgm:spPr/>
      <dgm:t>
        <a:bodyPr/>
        <a:lstStyle/>
        <a:p>
          <a:endParaRPr lang="th-TH"/>
        </a:p>
      </dgm:t>
    </dgm:pt>
    <dgm:pt modelId="{560D1D8C-0B3C-47E9-B7AC-1ED91086E0E2}" type="pres">
      <dgm:prSet presAssocID="{F70817C3-BA85-49A1-8090-2515DA66E736}" presName="root2" presStyleCnt="0"/>
      <dgm:spPr/>
    </dgm:pt>
    <dgm:pt modelId="{8062FB7C-CE1E-42A1-82E2-9AF2196AA6D6}" type="pres">
      <dgm:prSet presAssocID="{F70817C3-BA85-49A1-8090-2515DA66E736}" presName="LevelTwoTextNode" presStyleLbl="node3" presStyleIdx="0" presStyleCnt="10" custLinFactNeighborX="-6681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872EB1E-9C3D-49E1-974F-41741190A54E}" type="pres">
      <dgm:prSet presAssocID="{F70817C3-BA85-49A1-8090-2515DA66E736}" presName="level3hierChild" presStyleCnt="0"/>
      <dgm:spPr/>
    </dgm:pt>
    <dgm:pt modelId="{11948250-9CEA-4C7D-840E-C5E745EA9850}" type="pres">
      <dgm:prSet presAssocID="{A438CF66-027E-40EE-B9A6-016726FF3396}" presName="conn2-1" presStyleLbl="parChTrans1D3" presStyleIdx="1" presStyleCnt="10"/>
      <dgm:spPr/>
      <dgm:t>
        <a:bodyPr/>
        <a:lstStyle/>
        <a:p>
          <a:endParaRPr lang="th-TH"/>
        </a:p>
      </dgm:t>
    </dgm:pt>
    <dgm:pt modelId="{2CA95B40-E13A-458F-8ECD-CCC0C6343EA9}" type="pres">
      <dgm:prSet presAssocID="{A438CF66-027E-40EE-B9A6-016726FF3396}" presName="connTx" presStyleLbl="parChTrans1D3" presStyleIdx="1" presStyleCnt="10"/>
      <dgm:spPr/>
      <dgm:t>
        <a:bodyPr/>
        <a:lstStyle/>
        <a:p>
          <a:endParaRPr lang="th-TH"/>
        </a:p>
      </dgm:t>
    </dgm:pt>
    <dgm:pt modelId="{B23532E3-CF12-4B9C-93C6-969C3A456BD9}" type="pres">
      <dgm:prSet presAssocID="{931A9B2F-F76C-4EE9-9129-4DA1A805AA9E}" presName="root2" presStyleCnt="0"/>
      <dgm:spPr/>
    </dgm:pt>
    <dgm:pt modelId="{BECDBFB8-56DF-4621-AC38-F6C603342619}" type="pres">
      <dgm:prSet presAssocID="{931A9B2F-F76C-4EE9-9129-4DA1A805AA9E}" presName="LevelTwoTextNode" presStyleLbl="node3" presStyleIdx="1" presStyleCnt="10" custLinFactNeighborX="-6681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264C023-3659-42C7-B7A3-6CBA84388F15}" type="pres">
      <dgm:prSet presAssocID="{931A9B2F-F76C-4EE9-9129-4DA1A805AA9E}" presName="level3hierChild" presStyleCnt="0"/>
      <dgm:spPr/>
    </dgm:pt>
    <dgm:pt modelId="{1A60C6BE-CA59-4B5C-B264-458F806F87FB}" type="pres">
      <dgm:prSet presAssocID="{0F982124-E1E3-4BEC-BFB7-3A9CC043F092}" presName="conn2-1" presStyleLbl="parChTrans1D3" presStyleIdx="2" presStyleCnt="10"/>
      <dgm:spPr/>
      <dgm:t>
        <a:bodyPr/>
        <a:lstStyle/>
        <a:p>
          <a:endParaRPr lang="th-TH"/>
        </a:p>
      </dgm:t>
    </dgm:pt>
    <dgm:pt modelId="{A56A47DB-9935-452E-B1BD-E2D44512C0CC}" type="pres">
      <dgm:prSet presAssocID="{0F982124-E1E3-4BEC-BFB7-3A9CC043F092}" presName="connTx" presStyleLbl="parChTrans1D3" presStyleIdx="2" presStyleCnt="10"/>
      <dgm:spPr/>
      <dgm:t>
        <a:bodyPr/>
        <a:lstStyle/>
        <a:p>
          <a:endParaRPr lang="th-TH"/>
        </a:p>
      </dgm:t>
    </dgm:pt>
    <dgm:pt modelId="{11994042-9005-4252-ACDD-AD0832FE1520}" type="pres">
      <dgm:prSet presAssocID="{2294A588-088D-4878-8FBC-6D3ABA46E744}" presName="root2" presStyleCnt="0"/>
      <dgm:spPr/>
    </dgm:pt>
    <dgm:pt modelId="{D9244C5F-B033-4481-B1B3-E2DC3E76CA61}" type="pres">
      <dgm:prSet presAssocID="{2294A588-088D-4878-8FBC-6D3ABA46E744}" presName="LevelTwoTextNode" presStyleLbl="node3" presStyleIdx="2" presStyleCnt="10" custLinFactNeighborX="-6681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BE99B1E-EF0C-4993-98D3-15AB186EC1A2}" type="pres">
      <dgm:prSet presAssocID="{2294A588-088D-4878-8FBC-6D3ABA46E744}" presName="level3hierChild" presStyleCnt="0"/>
      <dgm:spPr/>
    </dgm:pt>
    <dgm:pt modelId="{541457F4-C122-4835-AF17-6F5EF1564AEC}" type="pres">
      <dgm:prSet presAssocID="{E45572C8-61FB-4146-8160-51459A45D50F}" presName="conn2-1" presStyleLbl="parChTrans1D3" presStyleIdx="3" presStyleCnt="10"/>
      <dgm:spPr/>
      <dgm:t>
        <a:bodyPr/>
        <a:lstStyle/>
        <a:p>
          <a:endParaRPr lang="th-TH"/>
        </a:p>
      </dgm:t>
    </dgm:pt>
    <dgm:pt modelId="{7B51BDC3-FA05-4442-8CA1-DD434912C40C}" type="pres">
      <dgm:prSet presAssocID="{E45572C8-61FB-4146-8160-51459A45D50F}" presName="connTx" presStyleLbl="parChTrans1D3" presStyleIdx="3" presStyleCnt="10"/>
      <dgm:spPr/>
      <dgm:t>
        <a:bodyPr/>
        <a:lstStyle/>
        <a:p>
          <a:endParaRPr lang="th-TH"/>
        </a:p>
      </dgm:t>
    </dgm:pt>
    <dgm:pt modelId="{D6D428A9-BCD4-484D-9AC8-CFA16B8578C0}" type="pres">
      <dgm:prSet presAssocID="{1D0410D9-0038-423F-85E1-ACC43A060414}" presName="root2" presStyleCnt="0"/>
      <dgm:spPr/>
    </dgm:pt>
    <dgm:pt modelId="{B58CDB8B-2C51-4BA9-95D4-03FE75ABD855}" type="pres">
      <dgm:prSet presAssocID="{1D0410D9-0038-423F-85E1-ACC43A060414}" presName="LevelTwoTextNode" presStyleLbl="node3" presStyleIdx="3" presStyleCnt="10" custLinFactNeighborX="-6722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37121D1-9A99-4027-BDCB-3B43DA86BE23}" type="pres">
      <dgm:prSet presAssocID="{1D0410D9-0038-423F-85E1-ACC43A060414}" presName="level3hierChild" presStyleCnt="0"/>
      <dgm:spPr/>
    </dgm:pt>
    <dgm:pt modelId="{1CD42544-8EB6-4ADA-94C3-55B62EEA4549}" type="pres">
      <dgm:prSet presAssocID="{711FF7FC-5F80-47FE-AEA9-2CF83E1DBA2B}" presName="conn2-1" presStyleLbl="parChTrans1D2" presStyleIdx="1" presStyleCnt="3"/>
      <dgm:spPr/>
      <dgm:t>
        <a:bodyPr/>
        <a:lstStyle/>
        <a:p>
          <a:endParaRPr lang="th-TH"/>
        </a:p>
      </dgm:t>
    </dgm:pt>
    <dgm:pt modelId="{8F834A7B-D834-4D99-9824-86FBEC0A6799}" type="pres">
      <dgm:prSet presAssocID="{711FF7FC-5F80-47FE-AEA9-2CF83E1DBA2B}" presName="connTx" presStyleLbl="parChTrans1D2" presStyleIdx="1" presStyleCnt="3"/>
      <dgm:spPr/>
      <dgm:t>
        <a:bodyPr/>
        <a:lstStyle/>
        <a:p>
          <a:endParaRPr lang="th-TH"/>
        </a:p>
      </dgm:t>
    </dgm:pt>
    <dgm:pt modelId="{4C058216-F115-4FDB-90A2-69836DBD603E}" type="pres">
      <dgm:prSet presAssocID="{D0F6C6CE-A0B0-4CFC-BA2A-C2A54ECD380E}" presName="root2" presStyleCnt="0"/>
      <dgm:spPr/>
    </dgm:pt>
    <dgm:pt modelId="{569583B2-7E02-4765-BA6E-103BE4C8C023}" type="pres">
      <dgm:prSet presAssocID="{D0F6C6CE-A0B0-4CFC-BA2A-C2A54ECD380E}" presName="LevelTwoTextNode" presStyleLbl="node2" presStyleIdx="1" presStyleCnt="3" custLinFactX="-25354" custLinFactNeighborX="-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4E13506-3C4B-4778-8C16-9CE1B05754EF}" type="pres">
      <dgm:prSet presAssocID="{D0F6C6CE-A0B0-4CFC-BA2A-C2A54ECD380E}" presName="level3hierChild" presStyleCnt="0"/>
      <dgm:spPr/>
    </dgm:pt>
    <dgm:pt modelId="{1B16C3BE-E1BC-4564-8EB9-92B897E38405}" type="pres">
      <dgm:prSet presAssocID="{FF181961-156D-4039-97E1-B8DB1E790D40}" presName="conn2-1" presStyleLbl="parChTrans1D3" presStyleIdx="4" presStyleCnt="10"/>
      <dgm:spPr/>
      <dgm:t>
        <a:bodyPr/>
        <a:lstStyle/>
        <a:p>
          <a:endParaRPr lang="th-TH"/>
        </a:p>
      </dgm:t>
    </dgm:pt>
    <dgm:pt modelId="{B4096FE7-C46D-45EF-BFC8-CCA6AECD0F9C}" type="pres">
      <dgm:prSet presAssocID="{FF181961-156D-4039-97E1-B8DB1E790D40}" presName="connTx" presStyleLbl="parChTrans1D3" presStyleIdx="4" presStyleCnt="10"/>
      <dgm:spPr/>
      <dgm:t>
        <a:bodyPr/>
        <a:lstStyle/>
        <a:p>
          <a:endParaRPr lang="th-TH"/>
        </a:p>
      </dgm:t>
    </dgm:pt>
    <dgm:pt modelId="{B12E208C-22B2-4EE6-9792-720BF779F92D}" type="pres">
      <dgm:prSet presAssocID="{033A74D9-B100-4DE6-958B-52A8CD81F676}" presName="root2" presStyleCnt="0"/>
      <dgm:spPr/>
    </dgm:pt>
    <dgm:pt modelId="{B96E6C6C-A418-4DC1-8333-67F2D93E6AF3}" type="pres">
      <dgm:prSet presAssocID="{033A74D9-B100-4DE6-958B-52A8CD81F676}" presName="LevelTwoTextNode" presStyleLbl="node3" presStyleIdx="4" presStyleCnt="10" custLinFactNeighborX="-6681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4496795-EB47-4D1F-A4E7-D78C2385BCB8}" type="pres">
      <dgm:prSet presAssocID="{033A74D9-B100-4DE6-958B-52A8CD81F676}" presName="level3hierChild" presStyleCnt="0"/>
      <dgm:spPr/>
    </dgm:pt>
    <dgm:pt modelId="{6E0CBEA9-781A-4E80-8587-73963C0A1119}" type="pres">
      <dgm:prSet presAssocID="{0138DA07-DBFF-4DD1-84B0-C942F5A46043}" presName="conn2-1" presStyleLbl="parChTrans1D3" presStyleIdx="5" presStyleCnt="10"/>
      <dgm:spPr/>
      <dgm:t>
        <a:bodyPr/>
        <a:lstStyle/>
        <a:p>
          <a:endParaRPr lang="th-TH"/>
        </a:p>
      </dgm:t>
    </dgm:pt>
    <dgm:pt modelId="{6C249C7E-772F-4D97-8649-54CE886FB407}" type="pres">
      <dgm:prSet presAssocID="{0138DA07-DBFF-4DD1-84B0-C942F5A46043}" presName="connTx" presStyleLbl="parChTrans1D3" presStyleIdx="5" presStyleCnt="10"/>
      <dgm:spPr/>
      <dgm:t>
        <a:bodyPr/>
        <a:lstStyle/>
        <a:p>
          <a:endParaRPr lang="th-TH"/>
        </a:p>
      </dgm:t>
    </dgm:pt>
    <dgm:pt modelId="{76D86707-1BC4-4BA5-AC84-AC5A3724E764}" type="pres">
      <dgm:prSet presAssocID="{F66B4EDF-32CC-4E8B-BFD8-3D6103963822}" presName="root2" presStyleCnt="0"/>
      <dgm:spPr/>
    </dgm:pt>
    <dgm:pt modelId="{40AEBA67-51FB-4312-A190-C35A8AC19E0C}" type="pres">
      <dgm:prSet presAssocID="{F66B4EDF-32CC-4E8B-BFD8-3D6103963822}" presName="LevelTwoTextNode" presStyleLbl="node3" presStyleIdx="5" presStyleCnt="10" custLinFactNeighborX="-6722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78DB8238-515D-40E1-A3A7-1ABAECBBC0CA}" type="pres">
      <dgm:prSet presAssocID="{F66B4EDF-32CC-4E8B-BFD8-3D6103963822}" presName="level3hierChild" presStyleCnt="0"/>
      <dgm:spPr/>
    </dgm:pt>
    <dgm:pt modelId="{586A3E2F-7FFC-4A56-8EEE-A0E72C800BA7}" type="pres">
      <dgm:prSet presAssocID="{CEC52545-3BEC-445F-98A6-BA641FF19E4E}" presName="conn2-1" presStyleLbl="parChTrans1D3" presStyleIdx="6" presStyleCnt="10"/>
      <dgm:spPr/>
      <dgm:t>
        <a:bodyPr/>
        <a:lstStyle/>
        <a:p>
          <a:endParaRPr lang="th-TH"/>
        </a:p>
      </dgm:t>
    </dgm:pt>
    <dgm:pt modelId="{E1D28232-D840-4C42-879F-B5A9167D15FE}" type="pres">
      <dgm:prSet presAssocID="{CEC52545-3BEC-445F-98A6-BA641FF19E4E}" presName="connTx" presStyleLbl="parChTrans1D3" presStyleIdx="6" presStyleCnt="10"/>
      <dgm:spPr/>
      <dgm:t>
        <a:bodyPr/>
        <a:lstStyle/>
        <a:p>
          <a:endParaRPr lang="th-TH"/>
        </a:p>
      </dgm:t>
    </dgm:pt>
    <dgm:pt modelId="{15DCF87E-FA62-4D6E-9499-78643B7FE1F5}" type="pres">
      <dgm:prSet presAssocID="{FC4B39ED-E710-4E9E-A8A9-4366298AADFD}" presName="root2" presStyleCnt="0"/>
      <dgm:spPr/>
    </dgm:pt>
    <dgm:pt modelId="{DB05CABF-2B00-4771-842B-1A7DAD598499}" type="pres">
      <dgm:prSet presAssocID="{FC4B39ED-E710-4E9E-A8A9-4366298AADFD}" presName="LevelTwoTextNode" presStyleLbl="node3" presStyleIdx="6" presStyleCnt="10" custLinFactNeighborX="-6681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103AC0B-6F2F-453A-8689-567C1CA256B4}" type="pres">
      <dgm:prSet presAssocID="{FC4B39ED-E710-4E9E-A8A9-4366298AADFD}" presName="level3hierChild" presStyleCnt="0"/>
      <dgm:spPr/>
    </dgm:pt>
    <dgm:pt modelId="{23156781-B554-4F69-812F-7119DA9E8120}" type="pres">
      <dgm:prSet presAssocID="{54414EAA-77CC-4F3B-A3F6-47969387D37A}" presName="conn2-1" presStyleLbl="parChTrans1D2" presStyleIdx="2" presStyleCnt="3"/>
      <dgm:spPr/>
      <dgm:t>
        <a:bodyPr/>
        <a:lstStyle/>
        <a:p>
          <a:endParaRPr lang="th-TH"/>
        </a:p>
      </dgm:t>
    </dgm:pt>
    <dgm:pt modelId="{2522DC39-FE03-4AE2-B9E0-1004E9735240}" type="pres">
      <dgm:prSet presAssocID="{54414EAA-77CC-4F3B-A3F6-47969387D37A}" presName="connTx" presStyleLbl="parChTrans1D2" presStyleIdx="2" presStyleCnt="3"/>
      <dgm:spPr/>
      <dgm:t>
        <a:bodyPr/>
        <a:lstStyle/>
        <a:p>
          <a:endParaRPr lang="th-TH"/>
        </a:p>
      </dgm:t>
    </dgm:pt>
    <dgm:pt modelId="{9A1F0A05-B399-428A-BFC0-33AEB1AFDD25}" type="pres">
      <dgm:prSet presAssocID="{1961242B-76FB-4237-BC89-4279973111BA}" presName="root2" presStyleCnt="0"/>
      <dgm:spPr/>
    </dgm:pt>
    <dgm:pt modelId="{D9E8857B-A648-4D1C-AFE4-F29C59701035}" type="pres">
      <dgm:prSet presAssocID="{1961242B-76FB-4237-BC89-4279973111BA}" presName="LevelTwoTextNode" presStyleLbl="node2" presStyleIdx="2" presStyleCnt="3" custLinFactX="-19557" custLinFactNeighborX="-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3A2B582-23D7-4707-AED6-591BD9359845}" type="pres">
      <dgm:prSet presAssocID="{1961242B-76FB-4237-BC89-4279973111BA}" presName="level3hierChild" presStyleCnt="0"/>
      <dgm:spPr/>
    </dgm:pt>
    <dgm:pt modelId="{921A3E54-A465-4498-8D81-FA2F0D654817}" type="pres">
      <dgm:prSet presAssocID="{AB6737B4-861C-4D81-8ABA-674701B632E1}" presName="conn2-1" presStyleLbl="parChTrans1D3" presStyleIdx="7" presStyleCnt="10"/>
      <dgm:spPr/>
      <dgm:t>
        <a:bodyPr/>
        <a:lstStyle/>
        <a:p>
          <a:endParaRPr lang="th-TH"/>
        </a:p>
      </dgm:t>
    </dgm:pt>
    <dgm:pt modelId="{D53FAF81-7B9D-4CAF-8DEC-3353AF3B3112}" type="pres">
      <dgm:prSet presAssocID="{AB6737B4-861C-4D81-8ABA-674701B632E1}" presName="connTx" presStyleLbl="parChTrans1D3" presStyleIdx="7" presStyleCnt="10"/>
      <dgm:spPr/>
      <dgm:t>
        <a:bodyPr/>
        <a:lstStyle/>
        <a:p>
          <a:endParaRPr lang="th-TH"/>
        </a:p>
      </dgm:t>
    </dgm:pt>
    <dgm:pt modelId="{84B4443C-2942-47AC-8814-A3D32F6C8FE0}" type="pres">
      <dgm:prSet presAssocID="{8C6CA32E-2E43-47F8-A889-2C69AB084380}" presName="root2" presStyleCnt="0"/>
      <dgm:spPr/>
    </dgm:pt>
    <dgm:pt modelId="{CD5AC759-92C0-43A9-8BDF-621748BA7C39}" type="pres">
      <dgm:prSet presAssocID="{8C6CA32E-2E43-47F8-A889-2C69AB084380}" presName="LevelTwoTextNode" presStyleLbl="node3" presStyleIdx="7" presStyleCnt="10" custLinFactNeighborX="-6681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EA7C9E2-8A12-459C-B987-1A734A8978DF}" type="pres">
      <dgm:prSet presAssocID="{8C6CA32E-2E43-47F8-A889-2C69AB084380}" presName="level3hierChild" presStyleCnt="0"/>
      <dgm:spPr/>
    </dgm:pt>
    <dgm:pt modelId="{DB4FE878-2A47-492E-A686-17F36C969914}" type="pres">
      <dgm:prSet presAssocID="{277F4BBE-5080-4629-AD88-A1F6CE9F5820}" presName="conn2-1" presStyleLbl="parChTrans1D3" presStyleIdx="8" presStyleCnt="10"/>
      <dgm:spPr/>
      <dgm:t>
        <a:bodyPr/>
        <a:lstStyle/>
        <a:p>
          <a:endParaRPr lang="th-TH"/>
        </a:p>
      </dgm:t>
    </dgm:pt>
    <dgm:pt modelId="{5C549CD8-A661-42B8-BC54-6F8543C6BB04}" type="pres">
      <dgm:prSet presAssocID="{277F4BBE-5080-4629-AD88-A1F6CE9F5820}" presName="connTx" presStyleLbl="parChTrans1D3" presStyleIdx="8" presStyleCnt="10"/>
      <dgm:spPr/>
      <dgm:t>
        <a:bodyPr/>
        <a:lstStyle/>
        <a:p>
          <a:endParaRPr lang="th-TH"/>
        </a:p>
      </dgm:t>
    </dgm:pt>
    <dgm:pt modelId="{CC725AF5-21CA-43E4-97BF-F072E3A8AE5A}" type="pres">
      <dgm:prSet presAssocID="{D8D1E743-44CD-4F2C-8BC3-B1A39CA32A30}" presName="root2" presStyleCnt="0"/>
      <dgm:spPr/>
    </dgm:pt>
    <dgm:pt modelId="{EAFF6341-5DA3-48C6-B4D6-B3733DF8653E}" type="pres">
      <dgm:prSet presAssocID="{D8D1E743-44CD-4F2C-8BC3-B1A39CA32A30}" presName="LevelTwoTextNode" presStyleLbl="node3" presStyleIdx="8" presStyleCnt="10" custLinFactNeighborX="-6681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5F81279-3472-41DB-A762-AFD9A37108F9}" type="pres">
      <dgm:prSet presAssocID="{D8D1E743-44CD-4F2C-8BC3-B1A39CA32A30}" presName="level3hierChild" presStyleCnt="0"/>
      <dgm:spPr/>
    </dgm:pt>
    <dgm:pt modelId="{5B30776D-F5A2-415C-8863-407E07DD4CF5}" type="pres">
      <dgm:prSet presAssocID="{386B44AE-753F-4BD7-9EFD-54038701904A}" presName="conn2-1" presStyleLbl="parChTrans1D3" presStyleIdx="9" presStyleCnt="10"/>
      <dgm:spPr/>
      <dgm:t>
        <a:bodyPr/>
        <a:lstStyle/>
        <a:p>
          <a:endParaRPr lang="th-TH"/>
        </a:p>
      </dgm:t>
    </dgm:pt>
    <dgm:pt modelId="{C2839D98-D345-4BE3-B1A1-F09E79273586}" type="pres">
      <dgm:prSet presAssocID="{386B44AE-753F-4BD7-9EFD-54038701904A}" presName="connTx" presStyleLbl="parChTrans1D3" presStyleIdx="9" presStyleCnt="10"/>
      <dgm:spPr/>
      <dgm:t>
        <a:bodyPr/>
        <a:lstStyle/>
        <a:p>
          <a:endParaRPr lang="th-TH"/>
        </a:p>
      </dgm:t>
    </dgm:pt>
    <dgm:pt modelId="{461206C4-C102-4F37-8DAD-B95DFC3F58EF}" type="pres">
      <dgm:prSet presAssocID="{C9271FC4-9DE0-4441-9E2E-D77C32A0637B}" presName="root2" presStyleCnt="0"/>
      <dgm:spPr/>
    </dgm:pt>
    <dgm:pt modelId="{01F7114E-492D-4349-AEF6-2B0DD1DCB784}" type="pres">
      <dgm:prSet presAssocID="{C9271FC4-9DE0-4441-9E2E-D77C32A0637B}" presName="LevelTwoTextNode" presStyleLbl="node3" presStyleIdx="9" presStyleCnt="10" custLinFactNeighborX="-6681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EC0159A-77A1-48F3-84DB-3FF322859132}" type="pres">
      <dgm:prSet presAssocID="{C9271FC4-9DE0-4441-9E2E-D77C32A0637B}" presName="level3hierChild" presStyleCnt="0"/>
      <dgm:spPr/>
    </dgm:pt>
  </dgm:ptLst>
  <dgm:cxnLst>
    <dgm:cxn modelId="{CD7DFC04-15B7-854D-96DC-C43A91F40AE3}" type="presOf" srcId="{386B44AE-753F-4BD7-9EFD-54038701904A}" destId="{5B30776D-F5A2-415C-8863-407E07DD4CF5}" srcOrd="0" destOrd="0" presId="urn:microsoft.com/office/officeart/2005/8/layout/hierarchy2"/>
    <dgm:cxn modelId="{B53D93C2-C29A-4DF9-B47B-3902B893670F}" srcId="{757C02EB-9CA8-48B7-BD0A-11B0FFA629E3}" destId="{F70817C3-BA85-49A1-8090-2515DA66E736}" srcOrd="0" destOrd="0" parTransId="{87B4BB12-C5B0-4AE4-A4E6-F5AC10E98D3A}" sibTransId="{1DDB16DE-F642-4A1C-8B4B-158C40C69B46}"/>
    <dgm:cxn modelId="{4EA1B8E0-AE1D-4C34-AC88-7DC3C0DBB5EF}" srcId="{1961242B-76FB-4237-BC89-4279973111BA}" destId="{D8D1E743-44CD-4F2C-8BC3-B1A39CA32A30}" srcOrd="1" destOrd="0" parTransId="{277F4BBE-5080-4629-AD88-A1F6CE9F5820}" sibTransId="{8B2036FF-C5C2-4FF8-A2AF-F5942B2CCF17}"/>
    <dgm:cxn modelId="{A0A369CD-AED0-D94A-94F1-807E0C7786DB}" type="presOf" srcId="{54414EAA-77CC-4F3B-A3F6-47969387D37A}" destId="{23156781-B554-4F69-812F-7119DA9E8120}" srcOrd="0" destOrd="0" presId="urn:microsoft.com/office/officeart/2005/8/layout/hierarchy2"/>
    <dgm:cxn modelId="{F8F00A99-9A13-D24D-882B-40710E9AC898}" type="presOf" srcId="{277F4BBE-5080-4629-AD88-A1F6CE9F5820}" destId="{DB4FE878-2A47-492E-A686-17F36C969914}" srcOrd="0" destOrd="0" presId="urn:microsoft.com/office/officeart/2005/8/layout/hierarchy2"/>
    <dgm:cxn modelId="{50843813-C8E6-D441-BDF6-F6D4C3D6A9A3}" type="presOf" srcId="{E45572C8-61FB-4146-8160-51459A45D50F}" destId="{541457F4-C122-4835-AF17-6F5EF1564AEC}" srcOrd="0" destOrd="0" presId="urn:microsoft.com/office/officeart/2005/8/layout/hierarchy2"/>
    <dgm:cxn modelId="{2CC94DFE-E7AB-9648-9B8A-D82D9384B6A3}" type="presOf" srcId="{87B4BB12-C5B0-4AE4-A4E6-F5AC10E98D3A}" destId="{6FE2C6CF-A0DF-4794-8451-80F90FF4C93F}" srcOrd="1" destOrd="0" presId="urn:microsoft.com/office/officeart/2005/8/layout/hierarchy2"/>
    <dgm:cxn modelId="{3F48C4BB-5015-1C4F-9AA6-ADEBDD25D62B}" type="presOf" srcId="{A438CF66-027E-40EE-B9A6-016726FF3396}" destId="{2CA95B40-E13A-458F-8ECD-CCC0C6343EA9}" srcOrd="1" destOrd="0" presId="urn:microsoft.com/office/officeart/2005/8/layout/hierarchy2"/>
    <dgm:cxn modelId="{27DF42A0-450C-8D4D-BF22-D093D13E361F}" type="presOf" srcId="{E45572C8-61FB-4146-8160-51459A45D50F}" destId="{7B51BDC3-FA05-4442-8CA1-DD434912C40C}" srcOrd="1" destOrd="0" presId="urn:microsoft.com/office/officeart/2005/8/layout/hierarchy2"/>
    <dgm:cxn modelId="{D94AFA52-9D04-8445-B7EF-F33E395DD109}" type="presOf" srcId="{975B814A-ECD5-421F-896B-2472B30A9E8C}" destId="{F3E6BE36-A7AB-410E-869C-6A1109F7F904}" srcOrd="1" destOrd="0" presId="urn:microsoft.com/office/officeart/2005/8/layout/hierarchy2"/>
    <dgm:cxn modelId="{359D2A19-2B08-8F42-B5DD-CF61EF234C47}" type="presOf" srcId="{0138DA07-DBFF-4DD1-84B0-C942F5A46043}" destId="{6E0CBEA9-781A-4E80-8587-73963C0A1119}" srcOrd="0" destOrd="0" presId="urn:microsoft.com/office/officeart/2005/8/layout/hierarchy2"/>
    <dgm:cxn modelId="{6CFF20CF-ADB5-4DA7-9E87-DD3AC5E456B6}" srcId="{757C02EB-9CA8-48B7-BD0A-11B0FFA629E3}" destId="{2294A588-088D-4878-8FBC-6D3ABA46E744}" srcOrd="2" destOrd="0" parTransId="{0F982124-E1E3-4BEC-BFB7-3A9CC043F092}" sibTransId="{7B95A556-E08F-4201-AFE7-1630DB349A63}"/>
    <dgm:cxn modelId="{01460FDF-80A6-412D-BFBF-A01D97834E74}" srcId="{757C02EB-9CA8-48B7-BD0A-11B0FFA629E3}" destId="{931A9B2F-F76C-4EE9-9129-4DA1A805AA9E}" srcOrd="1" destOrd="0" parTransId="{A438CF66-027E-40EE-B9A6-016726FF3396}" sibTransId="{6DBC8CB8-AD63-43D8-A36F-C00F3B5F6F51}"/>
    <dgm:cxn modelId="{83CBC6FC-9876-F947-BB79-02A40F06CD2C}" type="presOf" srcId="{F66B4EDF-32CC-4E8B-BFD8-3D6103963822}" destId="{40AEBA67-51FB-4312-A190-C35A8AC19E0C}" srcOrd="0" destOrd="0" presId="urn:microsoft.com/office/officeart/2005/8/layout/hierarchy2"/>
    <dgm:cxn modelId="{CDF3E438-BCA0-B448-BC49-22C26EEF4FD4}" type="presOf" srcId="{D0F6C6CE-A0B0-4CFC-BA2A-C2A54ECD380E}" destId="{569583B2-7E02-4765-BA6E-103BE4C8C023}" srcOrd="0" destOrd="0" presId="urn:microsoft.com/office/officeart/2005/8/layout/hierarchy2"/>
    <dgm:cxn modelId="{68E3F5BD-0DFF-C345-ADDE-A39F8B442897}" type="presOf" srcId="{975B814A-ECD5-421F-896B-2472B30A9E8C}" destId="{4335F7BA-6909-4E69-92CC-9A4D4A3DC760}" srcOrd="0" destOrd="0" presId="urn:microsoft.com/office/officeart/2005/8/layout/hierarchy2"/>
    <dgm:cxn modelId="{52F49EAA-821B-6B4C-AC0E-D1087FFA3C10}" type="presOf" srcId="{C9271FC4-9DE0-4441-9E2E-D77C32A0637B}" destId="{01F7114E-492D-4349-AEF6-2B0DD1DCB784}" srcOrd="0" destOrd="0" presId="urn:microsoft.com/office/officeart/2005/8/layout/hierarchy2"/>
    <dgm:cxn modelId="{D7DC3386-9CC9-2647-A8D5-3B690C0213A6}" type="presOf" srcId="{A1C1DCDE-B134-45E5-9F51-827E26D5AEBD}" destId="{8714E131-1D85-414B-A347-589E045AB1AD}" srcOrd="0" destOrd="0" presId="urn:microsoft.com/office/officeart/2005/8/layout/hierarchy2"/>
    <dgm:cxn modelId="{A9CFC096-3B1C-4173-BDF0-867500704206}" srcId="{757C02EB-9CA8-48B7-BD0A-11B0FFA629E3}" destId="{1D0410D9-0038-423F-85E1-ACC43A060414}" srcOrd="3" destOrd="0" parTransId="{E45572C8-61FB-4146-8160-51459A45D50F}" sibTransId="{22E1937E-43B1-450F-BC13-409282A119F7}"/>
    <dgm:cxn modelId="{A4B8BC07-D823-4A80-B251-66FABFD9A46F}" srcId="{D0F6C6CE-A0B0-4CFC-BA2A-C2A54ECD380E}" destId="{FC4B39ED-E710-4E9E-A8A9-4366298AADFD}" srcOrd="2" destOrd="0" parTransId="{CEC52545-3BEC-445F-98A6-BA641FF19E4E}" sibTransId="{8CD4EADC-01A1-4CE3-905F-4067756A6994}"/>
    <dgm:cxn modelId="{32516380-51CA-4CA4-A35F-E0860E456235}" srcId="{A1C1DCDE-B134-45E5-9F51-827E26D5AEBD}" destId="{1961242B-76FB-4237-BC89-4279973111BA}" srcOrd="2" destOrd="0" parTransId="{54414EAA-77CC-4F3B-A3F6-47969387D37A}" sibTransId="{47E7AAF0-DD8A-4889-ABF6-A867673F5CB0}"/>
    <dgm:cxn modelId="{875A6C28-FC06-CA41-AEC3-74A3FDFCCFAE}" type="presOf" srcId="{FF181961-156D-4039-97E1-B8DB1E790D40}" destId="{1B16C3BE-E1BC-4564-8EB9-92B897E38405}" srcOrd="0" destOrd="0" presId="urn:microsoft.com/office/officeart/2005/8/layout/hierarchy2"/>
    <dgm:cxn modelId="{C49F781B-864E-C24C-9BFD-3F5146077F97}" type="presOf" srcId="{277F4BBE-5080-4629-AD88-A1F6CE9F5820}" destId="{5C549CD8-A661-42B8-BC54-6F8543C6BB04}" srcOrd="1" destOrd="0" presId="urn:microsoft.com/office/officeart/2005/8/layout/hierarchy2"/>
    <dgm:cxn modelId="{69F58428-7C3F-3742-9358-B5C020D36FD1}" type="presOf" srcId="{54414EAA-77CC-4F3B-A3F6-47969387D37A}" destId="{2522DC39-FE03-4AE2-B9E0-1004E9735240}" srcOrd="1" destOrd="0" presId="urn:microsoft.com/office/officeart/2005/8/layout/hierarchy2"/>
    <dgm:cxn modelId="{32DA317E-35E3-F249-AF75-5F20E2C7D2E5}" type="presOf" srcId="{CEC52545-3BEC-445F-98A6-BA641FF19E4E}" destId="{E1D28232-D840-4C42-879F-B5A9167D15FE}" srcOrd="1" destOrd="0" presId="urn:microsoft.com/office/officeart/2005/8/layout/hierarchy2"/>
    <dgm:cxn modelId="{E5C79E39-C3E3-FC47-9561-E62AFD568039}" type="presOf" srcId="{386B44AE-753F-4BD7-9EFD-54038701904A}" destId="{C2839D98-D345-4BE3-B1A1-F09E79273586}" srcOrd="1" destOrd="0" presId="urn:microsoft.com/office/officeart/2005/8/layout/hierarchy2"/>
    <dgm:cxn modelId="{985C8BA8-F9AB-074A-8BBB-4ABBE825AE45}" type="presOf" srcId="{1961242B-76FB-4237-BC89-4279973111BA}" destId="{D9E8857B-A648-4D1C-AFE4-F29C59701035}" srcOrd="0" destOrd="0" presId="urn:microsoft.com/office/officeart/2005/8/layout/hierarchy2"/>
    <dgm:cxn modelId="{980E98AF-607C-D546-B86C-E5DAA13DEC45}" type="presOf" srcId="{8C6CA32E-2E43-47F8-A889-2C69AB084380}" destId="{CD5AC759-92C0-43A9-8BDF-621748BA7C39}" srcOrd="0" destOrd="0" presId="urn:microsoft.com/office/officeart/2005/8/layout/hierarchy2"/>
    <dgm:cxn modelId="{F9E10BE8-0189-4E43-ADC8-1F1439B72199}" type="presOf" srcId="{AB6737B4-861C-4D81-8ABA-674701B632E1}" destId="{921A3E54-A465-4498-8D81-FA2F0D654817}" srcOrd="0" destOrd="0" presId="urn:microsoft.com/office/officeart/2005/8/layout/hierarchy2"/>
    <dgm:cxn modelId="{14F44EB4-32F2-4457-9294-D9E897E09874}" srcId="{A1C1DCDE-B134-45E5-9F51-827E26D5AEBD}" destId="{757C02EB-9CA8-48B7-BD0A-11B0FFA629E3}" srcOrd="0" destOrd="0" parTransId="{975B814A-ECD5-421F-896B-2472B30A9E8C}" sibTransId="{DA108AE0-4417-4436-8035-295229AFF245}"/>
    <dgm:cxn modelId="{E65C230A-1E2A-4DD8-8E4A-E0EFFC98B995}" srcId="{1961242B-76FB-4237-BC89-4279973111BA}" destId="{C9271FC4-9DE0-4441-9E2E-D77C32A0637B}" srcOrd="2" destOrd="0" parTransId="{386B44AE-753F-4BD7-9EFD-54038701904A}" sibTransId="{23869159-7E6E-4C62-8258-43EC97D838CA}"/>
    <dgm:cxn modelId="{0A7FF848-0886-E342-A7B4-91EA94BD6A0C}" type="presOf" srcId="{931A9B2F-F76C-4EE9-9129-4DA1A805AA9E}" destId="{BECDBFB8-56DF-4621-AC38-F6C603342619}" srcOrd="0" destOrd="0" presId="urn:microsoft.com/office/officeart/2005/8/layout/hierarchy2"/>
    <dgm:cxn modelId="{3FD0938D-AEE5-B140-B0EB-CB0E6A850898}" type="presOf" srcId="{FC4B39ED-E710-4E9E-A8A9-4366298AADFD}" destId="{DB05CABF-2B00-4771-842B-1A7DAD598499}" srcOrd="0" destOrd="0" presId="urn:microsoft.com/office/officeart/2005/8/layout/hierarchy2"/>
    <dgm:cxn modelId="{7A120E89-6B27-324D-A3F5-9805F5B62F80}" type="presOf" srcId="{A438CF66-027E-40EE-B9A6-016726FF3396}" destId="{11948250-9CEA-4C7D-840E-C5E745EA9850}" srcOrd="0" destOrd="0" presId="urn:microsoft.com/office/officeart/2005/8/layout/hierarchy2"/>
    <dgm:cxn modelId="{63899A9B-D290-B547-A4D1-5B78FBC0E161}" type="presOf" srcId="{757C02EB-9CA8-48B7-BD0A-11B0FFA629E3}" destId="{9FF35E7D-9480-46AE-9354-D54577E2D5AF}" srcOrd="0" destOrd="0" presId="urn:microsoft.com/office/officeart/2005/8/layout/hierarchy2"/>
    <dgm:cxn modelId="{E32C7045-17B2-2646-B2C6-93448621D9DE}" type="presOf" srcId="{711FF7FC-5F80-47FE-AEA9-2CF83E1DBA2B}" destId="{1CD42544-8EB6-4ADA-94C3-55B62EEA4549}" srcOrd="0" destOrd="0" presId="urn:microsoft.com/office/officeart/2005/8/layout/hierarchy2"/>
    <dgm:cxn modelId="{63B7579F-0E91-F544-9258-B7434F08ED2A}" type="presOf" srcId="{033A74D9-B100-4DE6-958B-52A8CD81F676}" destId="{B96E6C6C-A418-4DC1-8333-67F2D93E6AF3}" srcOrd="0" destOrd="0" presId="urn:microsoft.com/office/officeart/2005/8/layout/hierarchy2"/>
    <dgm:cxn modelId="{83FAF6AA-486F-B941-8421-AEC7FC75F599}" type="presOf" srcId="{2294A588-088D-4878-8FBC-6D3ABA46E744}" destId="{D9244C5F-B033-4481-B1B3-E2DC3E76CA61}" srcOrd="0" destOrd="0" presId="urn:microsoft.com/office/officeart/2005/8/layout/hierarchy2"/>
    <dgm:cxn modelId="{90DF3DA0-178B-4F58-99D7-3DD9BFD35476}" srcId="{D0F6C6CE-A0B0-4CFC-BA2A-C2A54ECD380E}" destId="{033A74D9-B100-4DE6-958B-52A8CD81F676}" srcOrd="0" destOrd="0" parTransId="{FF181961-156D-4039-97E1-B8DB1E790D40}" sibTransId="{FBFA395E-EA71-4C61-A4B2-EF64D22BBF78}"/>
    <dgm:cxn modelId="{CB0A03AF-14B2-40C0-906A-AE8E2A6B3C49}" srcId="{A1C1DCDE-B134-45E5-9F51-827E26D5AEBD}" destId="{D0F6C6CE-A0B0-4CFC-BA2A-C2A54ECD380E}" srcOrd="1" destOrd="0" parTransId="{711FF7FC-5F80-47FE-AEA9-2CF83E1DBA2B}" sibTransId="{46DD5C61-19B3-49C2-9A22-6878603DBC48}"/>
    <dgm:cxn modelId="{B608974B-EE67-5844-93C6-94A6DFF6A07D}" type="presOf" srcId="{591491E0-420F-474C-9EA1-C671053F004D}" destId="{14CB2AC3-8E60-44C9-BDC8-0C868B7F8F28}" srcOrd="0" destOrd="0" presId="urn:microsoft.com/office/officeart/2005/8/layout/hierarchy2"/>
    <dgm:cxn modelId="{7549CC1C-20B8-4008-8718-E0837DC96876}" srcId="{D0F6C6CE-A0B0-4CFC-BA2A-C2A54ECD380E}" destId="{F66B4EDF-32CC-4E8B-BFD8-3D6103963822}" srcOrd="1" destOrd="0" parTransId="{0138DA07-DBFF-4DD1-84B0-C942F5A46043}" sibTransId="{51F85024-D39D-435F-9F4C-349CDC1FD7C3}"/>
    <dgm:cxn modelId="{F4AEE878-3D2B-4647-949F-9ABFC91C0B9C}" srcId="{591491E0-420F-474C-9EA1-C671053F004D}" destId="{A1C1DCDE-B134-45E5-9F51-827E26D5AEBD}" srcOrd="0" destOrd="0" parTransId="{8E4B9B82-62E6-4A71-9F71-3A5D30B89A31}" sibTransId="{036893A6-7732-4FBE-A98F-6AE11F252712}"/>
    <dgm:cxn modelId="{2F2170AC-B641-4956-8BBD-FC597FBB97AA}" srcId="{1961242B-76FB-4237-BC89-4279973111BA}" destId="{8C6CA32E-2E43-47F8-A889-2C69AB084380}" srcOrd="0" destOrd="0" parTransId="{AB6737B4-861C-4D81-8ABA-674701B632E1}" sibTransId="{7203B93D-BA78-42A1-8BAB-E2E3C05C4004}"/>
    <dgm:cxn modelId="{6955E8CE-BA97-FD4B-869E-7A0FD5E0D6AE}" type="presOf" srcId="{AB6737B4-861C-4D81-8ABA-674701B632E1}" destId="{D53FAF81-7B9D-4CAF-8DEC-3353AF3B3112}" srcOrd="1" destOrd="0" presId="urn:microsoft.com/office/officeart/2005/8/layout/hierarchy2"/>
    <dgm:cxn modelId="{DCD21B33-9D72-674A-BA36-350BFE57A5A3}" type="presOf" srcId="{1D0410D9-0038-423F-85E1-ACC43A060414}" destId="{B58CDB8B-2C51-4BA9-95D4-03FE75ABD855}" srcOrd="0" destOrd="0" presId="urn:microsoft.com/office/officeart/2005/8/layout/hierarchy2"/>
    <dgm:cxn modelId="{B846D0DA-CEE4-AF4D-A93D-E63F0AAC0A12}" type="presOf" srcId="{0F982124-E1E3-4BEC-BFB7-3A9CC043F092}" destId="{A56A47DB-9935-452E-B1BD-E2D44512C0CC}" srcOrd="1" destOrd="0" presId="urn:microsoft.com/office/officeart/2005/8/layout/hierarchy2"/>
    <dgm:cxn modelId="{B68BE313-80F2-694D-8685-178C4BD84220}" type="presOf" srcId="{711FF7FC-5F80-47FE-AEA9-2CF83E1DBA2B}" destId="{8F834A7B-D834-4D99-9824-86FBEC0A6799}" srcOrd="1" destOrd="0" presId="urn:microsoft.com/office/officeart/2005/8/layout/hierarchy2"/>
    <dgm:cxn modelId="{FEC50D9D-E9D4-7340-B52D-0773B8CAE92F}" type="presOf" srcId="{CEC52545-3BEC-445F-98A6-BA641FF19E4E}" destId="{586A3E2F-7FFC-4A56-8EEE-A0E72C800BA7}" srcOrd="0" destOrd="0" presId="urn:microsoft.com/office/officeart/2005/8/layout/hierarchy2"/>
    <dgm:cxn modelId="{FAF9A947-0729-CB40-A5BC-7516194CDD91}" type="presOf" srcId="{0138DA07-DBFF-4DD1-84B0-C942F5A46043}" destId="{6C249C7E-772F-4D97-8649-54CE886FB407}" srcOrd="1" destOrd="0" presId="urn:microsoft.com/office/officeart/2005/8/layout/hierarchy2"/>
    <dgm:cxn modelId="{9C69E376-45D2-F743-B457-B247EC1E5C58}" type="presOf" srcId="{FF181961-156D-4039-97E1-B8DB1E790D40}" destId="{B4096FE7-C46D-45EF-BFC8-CCA6AECD0F9C}" srcOrd="1" destOrd="0" presId="urn:microsoft.com/office/officeart/2005/8/layout/hierarchy2"/>
    <dgm:cxn modelId="{0FB63EF0-4C95-FF47-BDA4-3CDFB0D4B0E2}" type="presOf" srcId="{87B4BB12-C5B0-4AE4-A4E6-F5AC10E98D3A}" destId="{93209A78-E042-4631-B7FF-848A62099194}" srcOrd="0" destOrd="0" presId="urn:microsoft.com/office/officeart/2005/8/layout/hierarchy2"/>
    <dgm:cxn modelId="{DCD09F6B-4796-C747-99EE-4877C065F299}" type="presOf" srcId="{D8D1E743-44CD-4F2C-8BC3-B1A39CA32A30}" destId="{EAFF6341-5DA3-48C6-B4D6-B3733DF8653E}" srcOrd="0" destOrd="0" presId="urn:microsoft.com/office/officeart/2005/8/layout/hierarchy2"/>
    <dgm:cxn modelId="{7788DA0F-23EF-324D-AEA2-23C9919D5F50}" type="presOf" srcId="{0F982124-E1E3-4BEC-BFB7-3A9CC043F092}" destId="{1A60C6BE-CA59-4B5C-B264-458F806F87FB}" srcOrd="0" destOrd="0" presId="urn:microsoft.com/office/officeart/2005/8/layout/hierarchy2"/>
    <dgm:cxn modelId="{983877A8-C677-A34F-AD9B-F4FCCD4E6E7C}" type="presOf" srcId="{F70817C3-BA85-49A1-8090-2515DA66E736}" destId="{8062FB7C-CE1E-42A1-82E2-9AF2196AA6D6}" srcOrd="0" destOrd="0" presId="urn:microsoft.com/office/officeart/2005/8/layout/hierarchy2"/>
    <dgm:cxn modelId="{9C9ACB35-61F5-7B48-994B-937933FD44A9}" type="presParOf" srcId="{14CB2AC3-8E60-44C9-BDC8-0C868B7F8F28}" destId="{9C26B209-2CA4-4578-B2E6-6E09B4E7BF38}" srcOrd="0" destOrd="0" presId="urn:microsoft.com/office/officeart/2005/8/layout/hierarchy2"/>
    <dgm:cxn modelId="{74BBBCF9-4AD2-684B-835D-855354DA0664}" type="presParOf" srcId="{9C26B209-2CA4-4578-B2E6-6E09B4E7BF38}" destId="{8714E131-1D85-414B-A347-589E045AB1AD}" srcOrd="0" destOrd="0" presId="urn:microsoft.com/office/officeart/2005/8/layout/hierarchy2"/>
    <dgm:cxn modelId="{8042B421-BA81-AE4D-B1E1-A087B8487C0C}" type="presParOf" srcId="{9C26B209-2CA4-4578-B2E6-6E09B4E7BF38}" destId="{9FD6FBEE-D188-48DF-B300-460E41591C62}" srcOrd="1" destOrd="0" presId="urn:microsoft.com/office/officeart/2005/8/layout/hierarchy2"/>
    <dgm:cxn modelId="{EA24F603-DFB4-3845-A7BD-82329D8AA58E}" type="presParOf" srcId="{9FD6FBEE-D188-48DF-B300-460E41591C62}" destId="{4335F7BA-6909-4E69-92CC-9A4D4A3DC760}" srcOrd="0" destOrd="0" presId="urn:microsoft.com/office/officeart/2005/8/layout/hierarchy2"/>
    <dgm:cxn modelId="{C632C0B1-9B93-6C49-8E1A-DAF292EC225B}" type="presParOf" srcId="{4335F7BA-6909-4E69-92CC-9A4D4A3DC760}" destId="{F3E6BE36-A7AB-410E-869C-6A1109F7F904}" srcOrd="0" destOrd="0" presId="urn:microsoft.com/office/officeart/2005/8/layout/hierarchy2"/>
    <dgm:cxn modelId="{D72DABB9-C238-1048-8E7A-2140F7DCD44E}" type="presParOf" srcId="{9FD6FBEE-D188-48DF-B300-460E41591C62}" destId="{266C00CC-F6BD-4AB6-93FB-34DA27B28707}" srcOrd="1" destOrd="0" presId="urn:microsoft.com/office/officeart/2005/8/layout/hierarchy2"/>
    <dgm:cxn modelId="{2E0D37C6-3818-B143-A07E-271B514BF122}" type="presParOf" srcId="{266C00CC-F6BD-4AB6-93FB-34DA27B28707}" destId="{9FF35E7D-9480-46AE-9354-D54577E2D5AF}" srcOrd="0" destOrd="0" presId="urn:microsoft.com/office/officeart/2005/8/layout/hierarchy2"/>
    <dgm:cxn modelId="{C029513C-AA93-C445-A76D-16DD460201FD}" type="presParOf" srcId="{266C00CC-F6BD-4AB6-93FB-34DA27B28707}" destId="{63E97A3C-BB3C-4DFD-8D18-0898F2FB95D3}" srcOrd="1" destOrd="0" presId="urn:microsoft.com/office/officeart/2005/8/layout/hierarchy2"/>
    <dgm:cxn modelId="{B491BC3A-9B1D-CA4E-BA0D-3F5D4470E104}" type="presParOf" srcId="{63E97A3C-BB3C-4DFD-8D18-0898F2FB95D3}" destId="{93209A78-E042-4631-B7FF-848A62099194}" srcOrd="0" destOrd="0" presId="urn:microsoft.com/office/officeart/2005/8/layout/hierarchy2"/>
    <dgm:cxn modelId="{75D44DF3-4A86-0447-84B7-964C9C4A3C8F}" type="presParOf" srcId="{93209A78-E042-4631-B7FF-848A62099194}" destId="{6FE2C6CF-A0DF-4794-8451-80F90FF4C93F}" srcOrd="0" destOrd="0" presId="urn:microsoft.com/office/officeart/2005/8/layout/hierarchy2"/>
    <dgm:cxn modelId="{BE82120C-F545-8D4D-BAC2-AE1673B8AAB7}" type="presParOf" srcId="{63E97A3C-BB3C-4DFD-8D18-0898F2FB95D3}" destId="{560D1D8C-0B3C-47E9-B7AC-1ED91086E0E2}" srcOrd="1" destOrd="0" presId="urn:microsoft.com/office/officeart/2005/8/layout/hierarchy2"/>
    <dgm:cxn modelId="{3D63D5D6-421A-6741-AD6C-746CE055D030}" type="presParOf" srcId="{560D1D8C-0B3C-47E9-B7AC-1ED91086E0E2}" destId="{8062FB7C-CE1E-42A1-82E2-9AF2196AA6D6}" srcOrd="0" destOrd="0" presId="urn:microsoft.com/office/officeart/2005/8/layout/hierarchy2"/>
    <dgm:cxn modelId="{A53D9AA5-9CF0-8A41-93E5-A90E03076E5F}" type="presParOf" srcId="{560D1D8C-0B3C-47E9-B7AC-1ED91086E0E2}" destId="{5872EB1E-9C3D-49E1-974F-41741190A54E}" srcOrd="1" destOrd="0" presId="urn:microsoft.com/office/officeart/2005/8/layout/hierarchy2"/>
    <dgm:cxn modelId="{175C5B85-5729-4D41-B977-9ABB88B54EA4}" type="presParOf" srcId="{63E97A3C-BB3C-4DFD-8D18-0898F2FB95D3}" destId="{11948250-9CEA-4C7D-840E-C5E745EA9850}" srcOrd="2" destOrd="0" presId="urn:microsoft.com/office/officeart/2005/8/layout/hierarchy2"/>
    <dgm:cxn modelId="{F51F4ACA-8214-E941-838C-498B0A41F178}" type="presParOf" srcId="{11948250-9CEA-4C7D-840E-C5E745EA9850}" destId="{2CA95B40-E13A-458F-8ECD-CCC0C6343EA9}" srcOrd="0" destOrd="0" presId="urn:microsoft.com/office/officeart/2005/8/layout/hierarchy2"/>
    <dgm:cxn modelId="{84BC1371-0553-E540-B67A-AB54A270181F}" type="presParOf" srcId="{63E97A3C-BB3C-4DFD-8D18-0898F2FB95D3}" destId="{B23532E3-CF12-4B9C-93C6-969C3A456BD9}" srcOrd="3" destOrd="0" presId="urn:microsoft.com/office/officeart/2005/8/layout/hierarchy2"/>
    <dgm:cxn modelId="{A2C64B56-798F-FB4D-A550-2B66F01E28E7}" type="presParOf" srcId="{B23532E3-CF12-4B9C-93C6-969C3A456BD9}" destId="{BECDBFB8-56DF-4621-AC38-F6C603342619}" srcOrd="0" destOrd="0" presId="urn:microsoft.com/office/officeart/2005/8/layout/hierarchy2"/>
    <dgm:cxn modelId="{02BDDBF3-227D-5944-9573-7200E32E61F2}" type="presParOf" srcId="{B23532E3-CF12-4B9C-93C6-969C3A456BD9}" destId="{9264C023-3659-42C7-B7A3-6CBA84388F15}" srcOrd="1" destOrd="0" presId="urn:microsoft.com/office/officeart/2005/8/layout/hierarchy2"/>
    <dgm:cxn modelId="{5C0285E5-5BD9-0C4B-9BB3-96BF34648B00}" type="presParOf" srcId="{63E97A3C-BB3C-4DFD-8D18-0898F2FB95D3}" destId="{1A60C6BE-CA59-4B5C-B264-458F806F87FB}" srcOrd="4" destOrd="0" presId="urn:microsoft.com/office/officeart/2005/8/layout/hierarchy2"/>
    <dgm:cxn modelId="{95CD1455-B5E3-974A-AAE3-BAC347A2B546}" type="presParOf" srcId="{1A60C6BE-CA59-4B5C-B264-458F806F87FB}" destId="{A56A47DB-9935-452E-B1BD-E2D44512C0CC}" srcOrd="0" destOrd="0" presId="urn:microsoft.com/office/officeart/2005/8/layout/hierarchy2"/>
    <dgm:cxn modelId="{7A391E72-02BC-C04C-BADD-85E4E1D1A362}" type="presParOf" srcId="{63E97A3C-BB3C-4DFD-8D18-0898F2FB95D3}" destId="{11994042-9005-4252-ACDD-AD0832FE1520}" srcOrd="5" destOrd="0" presId="urn:microsoft.com/office/officeart/2005/8/layout/hierarchy2"/>
    <dgm:cxn modelId="{BBB28AD4-7093-5D4F-9ECD-F30CFE381076}" type="presParOf" srcId="{11994042-9005-4252-ACDD-AD0832FE1520}" destId="{D9244C5F-B033-4481-B1B3-E2DC3E76CA61}" srcOrd="0" destOrd="0" presId="urn:microsoft.com/office/officeart/2005/8/layout/hierarchy2"/>
    <dgm:cxn modelId="{0FD61E11-C07D-FF42-AA13-B4F381285C96}" type="presParOf" srcId="{11994042-9005-4252-ACDD-AD0832FE1520}" destId="{9BE99B1E-EF0C-4993-98D3-15AB186EC1A2}" srcOrd="1" destOrd="0" presId="urn:microsoft.com/office/officeart/2005/8/layout/hierarchy2"/>
    <dgm:cxn modelId="{D94ABFB1-CA21-0C4C-9DAD-7E7C2F213DEE}" type="presParOf" srcId="{63E97A3C-BB3C-4DFD-8D18-0898F2FB95D3}" destId="{541457F4-C122-4835-AF17-6F5EF1564AEC}" srcOrd="6" destOrd="0" presId="urn:microsoft.com/office/officeart/2005/8/layout/hierarchy2"/>
    <dgm:cxn modelId="{44E0F64A-652D-364C-9D5E-8D608F193D33}" type="presParOf" srcId="{541457F4-C122-4835-AF17-6F5EF1564AEC}" destId="{7B51BDC3-FA05-4442-8CA1-DD434912C40C}" srcOrd="0" destOrd="0" presId="urn:microsoft.com/office/officeart/2005/8/layout/hierarchy2"/>
    <dgm:cxn modelId="{A03865DA-6588-D749-96D0-B7816A7F5FB8}" type="presParOf" srcId="{63E97A3C-BB3C-4DFD-8D18-0898F2FB95D3}" destId="{D6D428A9-BCD4-484D-9AC8-CFA16B8578C0}" srcOrd="7" destOrd="0" presId="urn:microsoft.com/office/officeart/2005/8/layout/hierarchy2"/>
    <dgm:cxn modelId="{84490385-8920-0F49-BE2D-7F2FEDBAD190}" type="presParOf" srcId="{D6D428A9-BCD4-484D-9AC8-CFA16B8578C0}" destId="{B58CDB8B-2C51-4BA9-95D4-03FE75ABD855}" srcOrd="0" destOrd="0" presId="urn:microsoft.com/office/officeart/2005/8/layout/hierarchy2"/>
    <dgm:cxn modelId="{E4C99DEE-9451-D34E-9A74-AA3D6B1F9014}" type="presParOf" srcId="{D6D428A9-BCD4-484D-9AC8-CFA16B8578C0}" destId="{837121D1-9A99-4027-BDCB-3B43DA86BE23}" srcOrd="1" destOrd="0" presId="urn:microsoft.com/office/officeart/2005/8/layout/hierarchy2"/>
    <dgm:cxn modelId="{0E0890FA-111B-564A-8A07-15F5D7A5C589}" type="presParOf" srcId="{9FD6FBEE-D188-48DF-B300-460E41591C62}" destId="{1CD42544-8EB6-4ADA-94C3-55B62EEA4549}" srcOrd="2" destOrd="0" presId="urn:microsoft.com/office/officeart/2005/8/layout/hierarchy2"/>
    <dgm:cxn modelId="{A2598B5B-55B0-BB43-82F9-771CF18D4339}" type="presParOf" srcId="{1CD42544-8EB6-4ADA-94C3-55B62EEA4549}" destId="{8F834A7B-D834-4D99-9824-86FBEC0A6799}" srcOrd="0" destOrd="0" presId="urn:microsoft.com/office/officeart/2005/8/layout/hierarchy2"/>
    <dgm:cxn modelId="{1E5B4003-FDB2-704C-B95D-C9CD04F9DAD8}" type="presParOf" srcId="{9FD6FBEE-D188-48DF-B300-460E41591C62}" destId="{4C058216-F115-4FDB-90A2-69836DBD603E}" srcOrd="3" destOrd="0" presId="urn:microsoft.com/office/officeart/2005/8/layout/hierarchy2"/>
    <dgm:cxn modelId="{C1EB4478-3CD3-BC4C-A639-BB9E25E681BC}" type="presParOf" srcId="{4C058216-F115-4FDB-90A2-69836DBD603E}" destId="{569583B2-7E02-4765-BA6E-103BE4C8C023}" srcOrd="0" destOrd="0" presId="urn:microsoft.com/office/officeart/2005/8/layout/hierarchy2"/>
    <dgm:cxn modelId="{466B5CAF-77C3-DB48-8C6B-A98FB73BE7D2}" type="presParOf" srcId="{4C058216-F115-4FDB-90A2-69836DBD603E}" destId="{A4E13506-3C4B-4778-8C16-9CE1B05754EF}" srcOrd="1" destOrd="0" presId="urn:microsoft.com/office/officeart/2005/8/layout/hierarchy2"/>
    <dgm:cxn modelId="{5A703D51-9C29-BD47-840B-F720B78CE5DB}" type="presParOf" srcId="{A4E13506-3C4B-4778-8C16-9CE1B05754EF}" destId="{1B16C3BE-E1BC-4564-8EB9-92B897E38405}" srcOrd="0" destOrd="0" presId="urn:microsoft.com/office/officeart/2005/8/layout/hierarchy2"/>
    <dgm:cxn modelId="{C525CF75-3613-A548-8A31-1C1C0436F39B}" type="presParOf" srcId="{1B16C3BE-E1BC-4564-8EB9-92B897E38405}" destId="{B4096FE7-C46D-45EF-BFC8-CCA6AECD0F9C}" srcOrd="0" destOrd="0" presId="urn:microsoft.com/office/officeart/2005/8/layout/hierarchy2"/>
    <dgm:cxn modelId="{A168881D-74C1-2A46-9D60-88F610C409E2}" type="presParOf" srcId="{A4E13506-3C4B-4778-8C16-9CE1B05754EF}" destId="{B12E208C-22B2-4EE6-9792-720BF779F92D}" srcOrd="1" destOrd="0" presId="urn:microsoft.com/office/officeart/2005/8/layout/hierarchy2"/>
    <dgm:cxn modelId="{582E2D39-FF47-4748-8C69-EB063118FDFA}" type="presParOf" srcId="{B12E208C-22B2-4EE6-9792-720BF779F92D}" destId="{B96E6C6C-A418-4DC1-8333-67F2D93E6AF3}" srcOrd="0" destOrd="0" presId="urn:microsoft.com/office/officeart/2005/8/layout/hierarchy2"/>
    <dgm:cxn modelId="{071D33F3-7C85-CE49-81E8-AC76E4BC792D}" type="presParOf" srcId="{B12E208C-22B2-4EE6-9792-720BF779F92D}" destId="{84496795-EB47-4D1F-A4E7-D78C2385BCB8}" srcOrd="1" destOrd="0" presId="urn:microsoft.com/office/officeart/2005/8/layout/hierarchy2"/>
    <dgm:cxn modelId="{11E400FF-8B6C-4943-9156-4771D23C7175}" type="presParOf" srcId="{A4E13506-3C4B-4778-8C16-9CE1B05754EF}" destId="{6E0CBEA9-781A-4E80-8587-73963C0A1119}" srcOrd="2" destOrd="0" presId="urn:microsoft.com/office/officeart/2005/8/layout/hierarchy2"/>
    <dgm:cxn modelId="{D1379142-64C6-BC4D-99C0-7F48FC3BA82A}" type="presParOf" srcId="{6E0CBEA9-781A-4E80-8587-73963C0A1119}" destId="{6C249C7E-772F-4D97-8649-54CE886FB407}" srcOrd="0" destOrd="0" presId="urn:microsoft.com/office/officeart/2005/8/layout/hierarchy2"/>
    <dgm:cxn modelId="{CEEF928B-49F9-FB45-A889-80CAE4002201}" type="presParOf" srcId="{A4E13506-3C4B-4778-8C16-9CE1B05754EF}" destId="{76D86707-1BC4-4BA5-AC84-AC5A3724E764}" srcOrd="3" destOrd="0" presId="urn:microsoft.com/office/officeart/2005/8/layout/hierarchy2"/>
    <dgm:cxn modelId="{D70743C8-A386-5D42-9BDB-7C25CD4B20E4}" type="presParOf" srcId="{76D86707-1BC4-4BA5-AC84-AC5A3724E764}" destId="{40AEBA67-51FB-4312-A190-C35A8AC19E0C}" srcOrd="0" destOrd="0" presId="urn:microsoft.com/office/officeart/2005/8/layout/hierarchy2"/>
    <dgm:cxn modelId="{4A102C81-83FA-8C4C-B343-997FBA0702CF}" type="presParOf" srcId="{76D86707-1BC4-4BA5-AC84-AC5A3724E764}" destId="{78DB8238-515D-40E1-A3A7-1ABAECBBC0CA}" srcOrd="1" destOrd="0" presId="urn:microsoft.com/office/officeart/2005/8/layout/hierarchy2"/>
    <dgm:cxn modelId="{C81C5E16-B945-B94C-9229-2AA3CF93968D}" type="presParOf" srcId="{A4E13506-3C4B-4778-8C16-9CE1B05754EF}" destId="{586A3E2F-7FFC-4A56-8EEE-A0E72C800BA7}" srcOrd="4" destOrd="0" presId="urn:microsoft.com/office/officeart/2005/8/layout/hierarchy2"/>
    <dgm:cxn modelId="{44177054-DD5A-3C47-AE52-DED892D74605}" type="presParOf" srcId="{586A3E2F-7FFC-4A56-8EEE-A0E72C800BA7}" destId="{E1D28232-D840-4C42-879F-B5A9167D15FE}" srcOrd="0" destOrd="0" presId="urn:microsoft.com/office/officeart/2005/8/layout/hierarchy2"/>
    <dgm:cxn modelId="{7385ECB0-492E-6346-97E2-B393B1156888}" type="presParOf" srcId="{A4E13506-3C4B-4778-8C16-9CE1B05754EF}" destId="{15DCF87E-FA62-4D6E-9499-78643B7FE1F5}" srcOrd="5" destOrd="0" presId="urn:microsoft.com/office/officeart/2005/8/layout/hierarchy2"/>
    <dgm:cxn modelId="{2A0773D4-84AC-CE4C-B173-1E2E92F2FB5C}" type="presParOf" srcId="{15DCF87E-FA62-4D6E-9499-78643B7FE1F5}" destId="{DB05CABF-2B00-4771-842B-1A7DAD598499}" srcOrd="0" destOrd="0" presId="urn:microsoft.com/office/officeart/2005/8/layout/hierarchy2"/>
    <dgm:cxn modelId="{F2E5C619-8370-D94F-A6D6-056E8BD0BF41}" type="presParOf" srcId="{15DCF87E-FA62-4D6E-9499-78643B7FE1F5}" destId="{4103AC0B-6F2F-453A-8689-567C1CA256B4}" srcOrd="1" destOrd="0" presId="urn:microsoft.com/office/officeart/2005/8/layout/hierarchy2"/>
    <dgm:cxn modelId="{F0F9A4AD-10A5-FD4C-B2BE-068C6AD26D25}" type="presParOf" srcId="{9FD6FBEE-D188-48DF-B300-460E41591C62}" destId="{23156781-B554-4F69-812F-7119DA9E8120}" srcOrd="4" destOrd="0" presId="urn:microsoft.com/office/officeart/2005/8/layout/hierarchy2"/>
    <dgm:cxn modelId="{591CC73C-3A36-AB48-AA46-C20BDFCCA538}" type="presParOf" srcId="{23156781-B554-4F69-812F-7119DA9E8120}" destId="{2522DC39-FE03-4AE2-B9E0-1004E9735240}" srcOrd="0" destOrd="0" presId="urn:microsoft.com/office/officeart/2005/8/layout/hierarchy2"/>
    <dgm:cxn modelId="{79BE6D62-1AB4-F741-940C-45A257F052E4}" type="presParOf" srcId="{9FD6FBEE-D188-48DF-B300-460E41591C62}" destId="{9A1F0A05-B399-428A-BFC0-33AEB1AFDD25}" srcOrd="5" destOrd="0" presId="urn:microsoft.com/office/officeart/2005/8/layout/hierarchy2"/>
    <dgm:cxn modelId="{FB754792-C1E7-554F-9435-62FF3B0A5758}" type="presParOf" srcId="{9A1F0A05-B399-428A-BFC0-33AEB1AFDD25}" destId="{D9E8857B-A648-4D1C-AFE4-F29C59701035}" srcOrd="0" destOrd="0" presId="urn:microsoft.com/office/officeart/2005/8/layout/hierarchy2"/>
    <dgm:cxn modelId="{856EED6A-14D5-3148-8CB9-6163B55F273C}" type="presParOf" srcId="{9A1F0A05-B399-428A-BFC0-33AEB1AFDD25}" destId="{93A2B582-23D7-4707-AED6-591BD9359845}" srcOrd="1" destOrd="0" presId="urn:microsoft.com/office/officeart/2005/8/layout/hierarchy2"/>
    <dgm:cxn modelId="{3067869C-2C0D-B84D-A32D-F5FBFD6ACC29}" type="presParOf" srcId="{93A2B582-23D7-4707-AED6-591BD9359845}" destId="{921A3E54-A465-4498-8D81-FA2F0D654817}" srcOrd="0" destOrd="0" presId="urn:microsoft.com/office/officeart/2005/8/layout/hierarchy2"/>
    <dgm:cxn modelId="{ADEB2B2E-B6E9-3F4D-A633-862815C5A356}" type="presParOf" srcId="{921A3E54-A465-4498-8D81-FA2F0D654817}" destId="{D53FAF81-7B9D-4CAF-8DEC-3353AF3B3112}" srcOrd="0" destOrd="0" presId="urn:microsoft.com/office/officeart/2005/8/layout/hierarchy2"/>
    <dgm:cxn modelId="{776242CB-C85B-8E4D-904B-5038DE53C4EF}" type="presParOf" srcId="{93A2B582-23D7-4707-AED6-591BD9359845}" destId="{84B4443C-2942-47AC-8814-A3D32F6C8FE0}" srcOrd="1" destOrd="0" presId="urn:microsoft.com/office/officeart/2005/8/layout/hierarchy2"/>
    <dgm:cxn modelId="{C366804E-1281-4440-A49B-0AA44845C8B9}" type="presParOf" srcId="{84B4443C-2942-47AC-8814-A3D32F6C8FE0}" destId="{CD5AC759-92C0-43A9-8BDF-621748BA7C39}" srcOrd="0" destOrd="0" presId="urn:microsoft.com/office/officeart/2005/8/layout/hierarchy2"/>
    <dgm:cxn modelId="{B0FA840D-96ED-CA44-9291-CB53A91B5865}" type="presParOf" srcId="{84B4443C-2942-47AC-8814-A3D32F6C8FE0}" destId="{3EA7C9E2-8A12-459C-B987-1A734A8978DF}" srcOrd="1" destOrd="0" presId="urn:microsoft.com/office/officeart/2005/8/layout/hierarchy2"/>
    <dgm:cxn modelId="{ADBB1DAE-30D5-FD4E-880D-C478EB2FB042}" type="presParOf" srcId="{93A2B582-23D7-4707-AED6-591BD9359845}" destId="{DB4FE878-2A47-492E-A686-17F36C969914}" srcOrd="2" destOrd="0" presId="urn:microsoft.com/office/officeart/2005/8/layout/hierarchy2"/>
    <dgm:cxn modelId="{CCED41BE-6B37-B34B-BB9F-8B31C5A64D04}" type="presParOf" srcId="{DB4FE878-2A47-492E-A686-17F36C969914}" destId="{5C549CD8-A661-42B8-BC54-6F8543C6BB04}" srcOrd="0" destOrd="0" presId="urn:microsoft.com/office/officeart/2005/8/layout/hierarchy2"/>
    <dgm:cxn modelId="{399F30DB-24FE-BB47-969C-9643CC83FAEF}" type="presParOf" srcId="{93A2B582-23D7-4707-AED6-591BD9359845}" destId="{CC725AF5-21CA-43E4-97BF-F072E3A8AE5A}" srcOrd="3" destOrd="0" presId="urn:microsoft.com/office/officeart/2005/8/layout/hierarchy2"/>
    <dgm:cxn modelId="{01FD3D54-198D-C541-A8FF-D8474E158679}" type="presParOf" srcId="{CC725AF5-21CA-43E4-97BF-F072E3A8AE5A}" destId="{EAFF6341-5DA3-48C6-B4D6-B3733DF8653E}" srcOrd="0" destOrd="0" presId="urn:microsoft.com/office/officeart/2005/8/layout/hierarchy2"/>
    <dgm:cxn modelId="{BC088A7B-5944-7E4A-8630-3A00D955A6B3}" type="presParOf" srcId="{CC725AF5-21CA-43E4-97BF-F072E3A8AE5A}" destId="{45F81279-3472-41DB-A762-AFD9A37108F9}" srcOrd="1" destOrd="0" presId="urn:microsoft.com/office/officeart/2005/8/layout/hierarchy2"/>
    <dgm:cxn modelId="{E22979E9-079E-B842-B935-EE9F611DD22D}" type="presParOf" srcId="{93A2B582-23D7-4707-AED6-591BD9359845}" destId="{5B30776D-F5A2-415C-8863-407E07DD4CF5}" srcOrd="4" destOrd="0" presId="urn:microsoft.com/office/officeart/2005/8/layout/hierarchy2"/>
    <dgm:cxn modelId="{46E2715A-8D19-B54F-926A-47BB25CEA661}" type="presParOf" srcId="{5B30776D-F5A2-415C-8863-407E07DD4CF5}" destId="{C2839D98-D345-4BE3-B1A1-F09E79273586}" srcOrd="0" destOrd="0" presId="urn:microsoft.com/office/officeart/2005/8/layout/hierarchy2"/>
    <dgm:cxn modelId="{F043916E-E136-4B4A-91CF-8FC0179D04C4}" type="presParOf" srcId="{93A2B582-23D7-4707-AED6-591BD9359845}" destId="{461206C4-C102-4F37-8DAD-B95DFC3F58EF}" srcOrd="5" destOrd="0" presId="urn:microsoft.com/office/officeart/2005/8/layout/hierarchy2"/>
    <dgm:cxn modelId="{51372D38-FC11-994B-91A6-EEA9A3A82B47}" type="presParOf" srcId="{461206C4-C102-4F37-8DAD-B95DFC3F58EF}" destId="{01F7114E-492D-4349-AEF6-2B0DD1DCB784}" srcOrd="0" destOrd="0" presId="urn:microsoft.com/office/officeart/2005/8/layout/hierarchy2"/>
    <dgm:cxn modelId="{E87019B8-C2C8-244D-B62E-37C2490CF6CF}" type="presParOf" srcId="{461206C4-C102-4F37-8DAD-B95DFC3F58EF}" destId="{3EC0159A-77A1-48F3-84DB-3FF32285913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B8056C-E404-4131-A13E-D7A370F6361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A7F987E-058F-4761-B3B9-996BCD5A0028}">
      <dgm:prSet phldrT="[Text]" custT="1"/>
      <dgm:spPr/>
      <dgm:t>
        <a:bodyPr/>
        <a:lstStyle/>
        <a:p>
          <a:r>
            <a:rPr lang="th-TH" sz="2000" b="1" i="0" dirty="0" smtClean="0">
              <a:latin typeface="TH SarabunPSK"/>
              <a:cs typeface="TH SarabunPSK"/>
            </a:rPr>
            <a:t>ศูนย์ความเชี่ยวชาญระดับสูง </a:t>
          </a:r>
          <a:r>
            <a:rPr lang="en-US" sz="2000" b="1" i="0" dirty="0" smtClean="0">
              <a:latin typeface="TH SarabunPSK"/>
              <a:cs typeface="TH SarabunPSK"/>
            </a:rPr>
            <a:t>             </a:t>
          </a:r>
          <a:r>
            <a:rPr lang="en-US" sz="2000" b="1" i="0" dirty="0" smtClean="0">
              <a:solidFill>
                <a:srgbClr val="0000CC"/>
              </a:solidFill>
              <a:latin typeface="TH SarabunPSK"/>
              <a:cs typeface="TH SarabunPSK"/>
            </a:rPr>
            <a:t>A</a:t>
          </a:r>
          <a:endParaRPr lang="th-TH" sz="2000" b="1" i="0" dirty="0">
            <a:solidFill>
              <a:srgbClr val="0000CC"/>
            </a:solidFill>
            <a:latin typeface="TH SarabunPSK"/>
            <a:cs typeface="TH SarabunPSK"/>
          </a:endParaRPr>
        </a:p>
      </dgm:t>
    </dgm:pt>
    <dgm:pt modelId="{E736C7A5-7482-4A71-9A52-CBC47924664D}" type="parTrans" cxnId="{60EE7987-7179-4B7E-AD77-D0E6339DEFCF}">
      <dgm:prSet/>
      <dgm:spPr/>
      <dgm:t>
        <a:bodyPr/>
        <a:lstStyle/>
        <a:p>
          <a:endParaRPr lang="th-TH">
            <a:latin typeface="DilleniaUPC" pitchFamily="18" charset="-34"/>
            <a:cs typeface="DilleniaUPC" pitchFamily="18" charset="-34"/>
          </a:endParaRPr>
        </a:p>
      </dgm:t>
    </dgm:pt>
    <dgm:pt modelId="{8D9BC10D-2259-43FA-BDAF-6EF464FEA015}" type="sibTrans" cxnId="{60EE7987-7179-4B7E-AD77-D0E6339DEFCF}">
      <dgm:prSet/>
      <dgm:spPr/>
      <dgm:t>
        <a:bodyPr/>
        <a:lstStyle/>
        <a:p>
          <a:endParaRPr lang="th-TH">
            <a:latin typeface="DilleniaUPC" pitchFamily="18" charset="-34"/>
            <a:cs typeface="DilleniaUPC" pitchFamily="18" charset="-34"/>
          </a:endParaRPr>
        </a:p>
      </dgm:t>
    </dgm:pt>
    <dgm:pt modelId="{5778093D-186F-4B0E-BAF4-37A8509DE258}">
      <dgm:prSet phldrT="[Text]" custT="1"/>
      <dgm:spPr/>
      <dgm:t>
        <a:bodyPr/>
        <a:lstStyle/>
        <a:p>
          <a:r>
            <a:rPr lang="th-TH" sz="2000" b="1" i="0" dirty="0" smtClean="0">
              <a:latin typeface="TH SarabunPSK"/>
              <a:cs typeface="TH SarabunPSK"/>
            </a:rPr>
            <a:t>ตติยภูมิ                      เชี่ยวชาญเฉพาะด้าน </a:t>
          </a:r>
          <a:r>
            <a:rPr lang="en-US" sz="2000" b="1" i="0" dirty="0" smtClean="0">
              <a:latin typeface="TH SarabunPSK"/>
              <a:cs typeface="TH SarabunPSK"/>
            </a:rPr>
            <a:t>                                 </a:t>
          </a:r>
          <a:r>
            <a:rPr lang="en-US" sz="2000" b="1" i="0" dirty="0" smtClean="0">
              <a:solidFill>
                <a:srgbClr val="0000CC"/>
              </a:solidFill>
              <a:latin typeface="TH SarabunPSK"/>
              <a:cs typeface="TH SarabunPSK"/>
            </a:rPr>
            <a:t>S</a:t>
          </a:r>
          <a:r>
            <a:rPr lang="th-TH" sz="2000" b="1" i="0" dirty="0" smtClean="0">
              <a:solidFill>
                <a:srgbClr val="0000CC"/>
              </a:solidFill>
              <a:latin typeface="TH SarabunPSK"/>
              <a:cs typeface="TH SarabunPSK"/>
            </a:rPr>
            <a:t>ทั่วไป</a:t>
          </a:r>
          <a:r>
            <a:rPr lang="en-US" sz="2000" b="1" i="0" dirty="0" smtClean="0">
              <a:solidFill>
                <a:srgbClr val="0000CC"/>
              </a:solidFill>
              <a:latin typeface="TH SarabunPSK"/>
              <a:cs typeface="TH SarabunPSK"/>
            </a:rPr>
            <a:t>/S</a:t>
          </a:r>
          <a:r>
            <a:rPr lang="th-TH" sz="2000" b="1" i="0" dirty="0" smtClean="0">
              <a:solidFill>
                <a:srgbClr val="0000CC"/>
              </a:solidFill>
              <a:latin typeface="TH SarabunPSK"/>
              <a:cs typeface="TH SarabunPSK"/>
            </a:rPr>
            <a:t>เฉพาะด้าน</a:t>
          </a:r>
          <a:endParaRPr lang="th-TH" sz="2000" b="1" i="0" dirty="0">
            <a:solidFill>
              <a:srgbClr val="0000CC"/>
            </a:solidFill>
            <a:latin typeface="TH SarabunPSK"/>
            <a:cs typeface="TH SarabunPSK"/>
          </a:endParaRPr>
        </a:p>
      </dgm:t>
    </dgm:pt>
    <dgm:pt modelId="{91873F9E-D8E6-49FF-92A9-863DFD79210E}" type="parTrans" cxnId="{67428F3C-4497-4AA6-9060-B75CBCEC1A23}">
      <dgm:prSet/>
      <dgm:spPr/>
      <dgm:t>
        <a:bodyPr/>
        <a:lstStyle/>
        <a:p>
          <a:endParaRPr lang="th-TH">
            <a:latin typeface="DilleniaUPC" pitchFamily="18" charset="-34"/>
            <a:cs typeface="DilleniaUPC" pitchFamily="18" charset="-34"/>
          </a:endParaRPr>
        </a:p>
      </dgm:t>
    </dgm:pt>
    <dgm:pt modelId="{CE7F0408-33E8-404C-B184-9EF25E343329}" type="sibTrans" cxnId="{67428F3C-4497-4AA6-9060-B75CBCEC1A23}">
      <dgm:prSet/>
      <dgm:spPr/>
      <dgm:t>
        <a:bodyPr/>
        <a:lstStyle/>
        <a:p>
          <a:endParaRPr lang="th-TH">
            <a:latin typeface="DilleniaUPC" pitchFamily="18" charset="-34"/>
            <a:cs typeface="DilleniaUPC" pitchFamily="18" charset="-34"/>
          </a:endParaRPr>
        </a:p>
      </dgm:t>
    </dgm:pt>
    <dgm:pt modelId="{7EF4FBC5-07F0-4BE7-92E1-3DAF067D4334}">
      <dgm:prSet phldrT="[Text]" custT="1"/>
      <dgm:spPr/>
      <dgm:t>
        <a:bodyPr/>
        <a:lstStyle/>
        <a:p>
          <a:r>
            <a:rPr lang="th-TH" sz="2000" b="1" i="0" dirty="0" smtClean="0">
              <a:latin typeface="TH SarabunPSK"/>
              <a:cs typeface="TH SarabunPSK"/>
            </a:rPr>
            <a:t>ทุติยภูมิ                   เชี่ยวชาญเฉพาะด้าน  </a:t>
          </a:r>
          <a:r>
            <a:rPr lang="en-US" sz="2000" b="1" i="0" dirty="0" smtClean="0">
              <a:solidFill>
                <a:srgbClr val="0000CC"/>
              </a:solidFill>
              <a:latin typeface="TH SarabunPSK"/>
              <a:cs typeface="TH SarabunPSK"/>
            </a:rPr>
            <a:t>M1-2</a:t>
          </a:r>
          <a:r>
            <a:rPr lang="en-US" sz="2000" b="1" i="0" dirty="0" smtClean="0">
              <a:latin typeface="TH SarabunPSK"/>
              <a:cs typeface="TH SarabunPSK"/>
            </a:rPr>
            <a:t>/</a:t>
          </a:r>
          <a:r>
            <a:rPr lang="en-US" sz="2000" b="1" i="0" dirty="0" smtClean="0">
              <a:solidFill>
                <a:srgbClr val="0000CC"/>
              </a:solidFill>
              <a:latin typeface="TH SarabunPSK"/>
              <a:cs typeface="TH SarabunPSK"/>
            </a:rPr>
            <a:t>F1-3</a:t>
          </a:r>
          <a:endParaRPr lang="th-TH" sz="2000" b="1" i="0" dirty="0">
            <a:solidFill>
              <a:srgbClr val="0000CC"/>
            </a:solidFill>
            <a:latin typeface="TH SarabunPSK"/>
            <a:cs typeface="TH SarabunPSK"/>
          </a:endParaRPr>
        </a:p>
      </dgm:t>
    </dgm:pt>
    <dgm:pt modelId="{7D4EA8CB-3587-4751-A2E1-866BB9EBE2B4}" type="parTrans" cxnId="{8F6862F0-A62E-419D-81CB-6ABBF820B91B}">
      <dgm:prSet/>
      <dgm:spPr/>
      <dgm:t>
        <a:bodyPr/>
        <a:lstStyle/>
        <a:p>
          <a:endParaRPr lang="th-TH">
            <a:latin typeface="DilleniaUPC" pitchFamily="18" charset="-34"/>
            <a:cs typeface="DilleniaUPC" pitchFamily="18" charset="-34"/>
          </a:endParaRPr>
        </a:p>
      </dgm:t>
    </dgm:pt>
    <dgm:pt modelId="{63361C2E-E087-4BF4-9D40-AAFDA07A2A4E}" type="sibTrans" cxnId="{8F6862F0-A62E-419D-81CB-6ABBF820B91B}">
      <dgm:prSet/>
      <dgm:spPr/>
      <dgm:t>
        <a:bodyPr/>
        <a:lstStyle/>
        <a:p>
          <a:endParaRPr lang="th-TH">
            <a:latin typeface="DilleniaUPC" pitchFamily="18" charset="-34"/>
            <a:cs typeface="DilleniaUPC" pitchFamily="18" charset="-34"/>
          </a:endParaRPr>
        </a:p>
      </dgm:t>
    </dgm:pt>
    <dgm:pt modelId="{8D8D4EFF-6973-4D20-9361-DBBD3D2F8D80}">
      <dgm:prSet custT="1"/>
      <dgm:spPr/>
      <dgm:t>
        <a:bodyPr/>
        <a:lstStyle/>
        <a:p>
          <a:r>
            <a:rPr lang="th-TH" sz="2000" b="1" i="0" dirty="0" smtClean="0">
              <a:latin typeface="TH SarabunPSK"/>
              <a:cs typeface="TH SarabunPSK"/>
            </a:rPr>
            <a:t>ปฐมภูมิ </a:t>
          </a:r>
          <a:r>
            <a:rPr lang="th-TH" sz="2000" b="1" i="0" dirty="0" smtClean="0">
              <a:solidFill>
                <a:srgbClr val="0000CC"/>
              </a:solidFill>
              <a:latin typeface="TH SarabunPSK"/>
              <a:cs typeface="TH SarabunPSK"/>
            </a:rPr>
            <a:t>รพสต                     อสม.เชี่ยวชาญ  </a:t>
          </a:r>
          <a:r>
            <a:rPr lang="th-TH" sz="2000" b="1" i="0" dirty="0" smtClean="0">
              <a:latin typeface="TH SarabunPSK"/>
              <a:cs typeface="TH SarabunPSK"/>
            </a:rPr>
            <a:t>บุคคล-ทักษะชีวิต</a:t>
          </a:r>
          <a:endParaRPr lang="th-TH" sz="2000" b="1" i="0" dirty="0">
            <a:latin typeface="TH SarabunPSK"/>
            <a:cs typeface="TH SarabunPSK"/>
          </a:endParaRPr>
        </a:p>
      </dgm:t>
    </dgm:pt>
    <dgm:pt modelId="{1B533635-7408-403B-BF5D-997849261E77}" type="parTrans" cxnId="{9601BCD8-F1CF-4C81-8D24-6F5FAAD9A6D6}">
      <dgm:prSet/>
      <dgm:spPr/>
      <dgm:t>
        <a:bodyPr/>
        <a:lstStyle/>
        <a:p>
          <a:endParaRPr lang="th-TH">
            <a:latin typeface="DilleniaUPC" pitchFamily="18" charset="-34"/>
            <a:cs typeface="DilleniaUPC" pitchFamily="18" charset="-34"/>
          </a:endParaRPr>
        </a:p>
      </dgm:t>
    </dgm:pt>
    <dgm:pt modelId="{AF1DBD5B-1C6F-4697-86EC-30A9ADB0BE2D}" type="sibTrans" cxnId="{9601BCD8-F1CF-4C81-8D24-6F5FAAD9A6D6}">
      <dgm:prSet/>
      <dgm:spPr/>
      <dgm:t>
        <a:bodyPr/>
        <a:lstStyle/>
        <a:p>
          <a:endParaRPr lang="th-TH">
            <a:latin typeface="DilleniaUPC" pitchFamily="18" charset="-34"/>
            <a:cs typeface="DilleniaUPC" pitchFamily="18" charset="-34"/>
          </a:endParaRPr>
        </a:p>
      </dgm:t>
    </dgm:pt>
    <dgm:pt modelId="{4699B4C8-E5BB-41C4-8464-EAC90999246A}" type="pres">
      <dgm:prSet presAssocID="{55B8056C-E404-4131-A13E-D7A370F63618}" presName="compositeShape" presStyleCnt="0">
        <dgm:presLayoutVars>
          <dgm:dir/>
          <dgm:resizeHandles/>
        </dgm:presLayoutVars>
      </dgm:prSet>
      <dgm:spPr/>
    </dgm:pt>
    <dgm:pt modelId="{51173E35-28BC-4A99-9BCF-54AC1EBA3306}" type="pres">
      <dgm:prSet presAssocID="{55B8056C-E404-4131-A13E-D7A370F63618}" presName="pyramid" presStyleLbl="node1" presStyleIdx="0" presStyleCnt="1" custLinFactNeighborX="52372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</dgm:pt>
    <dgm:pt modelId="{39DCD1D5-7E92-49FC-B3FB-1869C000EA4D}" type="pres">
      <dgm:prSet presAssocID="{55B8056C-E404-4131-A13E-D7A370F63618}" presName="theList" presStyleCnt="0"/>
      <dgm:spPr/>
    </dgm:pt>
    <dgm:pt modelId="{C022AC74-621C-421C-B9F8-A4914E8768D4}" type="pres">
      <dgm:prSet presAssocID="{2A7F987E-058F-4761-B3B9-996BCD5A0028}" presName="aNode" presStyleLbl="fgAcc1" presStyleIdx="0" presStyleCnt="4" custLinFactNeighborX="28620" custLinFactNeighborY="-2916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F63AB68-4275-4D6D-A129-A0CBFE0F39C3}" type="pres">
      <dgm:prSet presAssocID="{2A7F987E-058F-4761-B3B9-996BCD5A0028}" presName="aSpace" presStyleCnt="0"/>
      <dgm:spPr/>
    </dgm:pt>
    <dgm:pt modelId="{F626B592-A6BB-47DE-8CE3-3A2558B5078D}" type="pres">
      <dgm:prSet presAssocID="{5778093D-186F-4B0E-BAF4-37A8509DE258}" presName="aNode" presStyleLbl="fgAcc1" presStyleIdx="1" presStyleCnt="4" custScaleX="160008" custLinFactNeighborX="23460" custLinFactNeighborY="8180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DBD699A-6DEE-46EC-8CBB-EBC660149B41}" type="pres">
      <dgm:prSet presAssocID="{5778093D-186F-4B0E-BAF4-37A8509DE258}" presName="aSpace" presStyleCnt="0"/>
      <dgm:spPr/>
    </dgm:pt>
    <dgm:pt modelId="{F346DC1C-B99C-44DF-B393-BB0763B9EB94}" type="pres">
      <dgm:prSet presAssocID="{7EF4FBC5-07F0-4BE7-92E1-3DAF067D4334}" presName="aNode" presStyleLbl="fgAcc1" presStyleIdx="2" presStyleCnt="4" custScaleX="138561" custLinFactY="1135" custLinFactNeighborX="22929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36A9A51-96C5-47B1-82F4-1931AA4299EF}" type="pres">
      <dgm:prSet presAssocID="{7EF4FBC5-07F0-4BE7-92E1-3DAF067D4334}" presName="aSpace" presStyleCnt="0"/>
      <dgm:spPr/>
    </dgm:pt>
    <dgm:pt modelId="{4E4492D5-17F3-436A-A51B-C35A8880D914}" type="pres">
      <dgm:prSet presAssocID="{8D8D4EFF-6973-4D20-9361-DBBD3D2F8D80}" presName="aNode" presStyleLbl="fgAcc1" presStyleIdx="3" presStyleCnt="4" custScaleX="134346" custScaleY="135340" custLinFactY="5793" custLinFactNeighborX="28807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046E603-3A94-4E82-8E0D-24E01FA52B38}" type="pres">
      <dgm:prSet presAssocID="{8D8D4EFF-6973-4D20-9361-DBBD3D2F8D80}" presName="aSpace" presStyleCnt="0"/>
      <dgm:spPr/>
    </dgm:pt>
  </dgm:ptLst>
  <dgm:cxnLst>
    <dgm:cxn modelId="{AFE99856-7F57-6748-86C0-5ADD5C633BC3}" type="presOf" srcId="{55B8056C-E404-4131-A13E-D7A370F63618}" destId="{4699B4C8-E5BB-41C4-8464-EAC90999246A}" srcOrd="0" destOrd="0" presId="urn:microsoft.com/office/officeart/2005/8/layout/pyramid2"/>
    <dgm:cxn modelId="{8F6862F0-A62E-419D-81CB-6ABBF820B91B}" srcId="{55B8056C-E404-4131-A13E-D7A370F63618}" destId="{7EF4FBC5-07F0-4BE7-92E1-3DAF067D4334}" srcOrd="2" destOrd="0" parTransId="{7D4EA8CB-3587-4751-A2E1-866BB9EBE2B4}" sibTransId="{63361C2E-E087-4BF4-9D40-AAFDA07A2A4E}"/>
    <dgm:cxn modelId="{9601BCD8-F1CF-4C81-8D24-6F5FAAD9A6D6}" srcId="{55B8056C-E404-4131-A13E-D7A370F63618}" destId="{8D8D4EFF-6973-4D20-9361-DBBD3D2F8D80}" srcOrd="3" destOrd="0" parTransId="{1B533635-7408-403B-BF5D-997849261E77}" sibTransId="{AF1DBD5B-1C6F-4697-86EC-30A9ADB0BE2D}"/>
    <dgm:cxn modelId="{67428F3C-4497-4AA6-9060-B75CBCEC1A23}" srcId="{55B8056C-E404-4131-A13E-D7A370F63618}" destId="{5778093D-186F-4B0E-BAF4-37A8509DE258}" srcOrd="1" destOrd="0" parTransId="{91873F9E-D8E6-49FF-92A9-863DFD79210E}" sibTransId="{CE7F0408-33E8-404C-B184-9EF25E343329}"/>
    <dgm:cxn modelId="{E9255C7E-1BA6-6B4B-B205-66416E051CC4}" type="presOf" srcId="{7EF4FBC5-07F0-4BE7-92E1-3DAF067D4334}" destId="{F346DC1C-B99C-44DF-B393-BB0763B9EB94}" srcOrd="0" destOrd="0" presId="urn:microsoft.com/office/officeart/2005/8/layout/pyramid2"/>
    <dgm:cxn modelId="{1035C72D-E06F-394B-94E5-5EEDA5A5C1C6}" type="presOf" srcId="{8D8D4EFF-6973-4D20-9361-DBBD3D2F8D80}" destId="{4E4492D5-17F3-436A-A51B-C35A8880D914}" srcOrd="0" destOrd="0" presId="urn:microsoft.com/office/officeart/2005/8/layout/pyramid2"/>
    <dgm:cxn modelId="{60EE7987-7179-4B7E-AD77-D0E6339DEFCF}" srcId="{55B8056C-E404-4131-A13E-D7A370F63618}" destId="{2A7F987E-058F-4761-B3B9-996BCD5A0028}" srcOrd="0" destOrd="0" parTransId="{E736C7A5-7482-4A71-9A52-CBC47924664D}" sibTransId="{8D9BC10D-2259-43FA-BDAF-6EF464FEA015}"/>
    <dgm:cxn modelId="{F0ABF328-3DDC-8D48-BAF4-40ED96D2922A}" type="presOf" srcId="{2A7F987E-058F-4761-B3B9-996BCD5A0028}" destId="{C022AC74-621C-421C-B9F8-A4914E8768D4}" srcOrd="0" destOrd="0" presId="urn:microsoft.com/office/officeart/2005/8/layout/pyramid2"/>
    <dgm:cxn modelId="{7E4A4D2F-08D2-FE45-A90F-D00EEBE83D21}" type="presOf" srcId="{5778093D-186F-4B0E-BAF4-37A8509DE258}" destId="{F626B592-A6BB-47DE-8CE3-3A2558B5078D}" srcOrd="0" destOrd="0" presId="urn:microsoft.com/office/officeart/2005/8/layout/pyramid2"/>
    <dgm:cxn modelId="{D49C015A-76C3-A445-8524-78EBC303B5B8}" type="presParOf" srcId="{4699B4C8-E5BB-41C4-8464-EAC90999246A}" destId="{51173E35-28BC-4A99-9BCF-54AC1EBA3306}" srcOrd="0" destOrd="0" presId="urn:microsoft.com/office/officeart/2005/8/layout/pyramid2"/>
    <dgm:cxn modelId="{2208870D-58B8-2441-AFD1-EEB6C2DD65BA}" type="presParOf" srcId="{4699B4C8-E5BB-41C4-8464-EAC90999246A}" destId="{39DCD1D5-7E92-49FC-B3FB-1869C000EA4D}" srcOrd="1" destOrd="0" presId="urn:microsoft.com/office/officeart/2005/8/layout/pyramid2"/>
    <dgm:cxn modelId="{1E04EE20-AEB5-7E40-96E1-347BFA125A46}" type="presParOf" srcId="{39DCD1D5-7E92-49FC-B3FB-1869C000EA4D}" destId="{C022AC74-621C-421C-B9F8-A4914E8768D4}" srcOrd="0" destOrd="0" presId="urn:microsoft.com/office/officeart/2005/8/layout/pyramid2"/>
    <dgm:cxn modelId="{1959842B-09C4-C047-8C4C-C99F0C535643}" type="presParOf" srcId="{39DCD1D5-7E92-49FC-B3FB-1869C000EA4D}" destId="{2F63AB68-4275-4D6D-A129-A0CBFE0F39C3}" srcOrd="1" destOrd="0" presId="urn:microsoft.com/office/officeart/2005/8/layout/pyramid2"/>
    <dgm:cxn modelId="{111F2BA8-E7F3-364D-A425-380859466C39}" type="presParOf" srcId="{39DCD1D5-7E92-49FC-B3FB-1869C000EA4D}" destId="{F626B592-A6BB-47DE-8CE3-3A2558B5078D}" srcOrd="2" destOrd="0" presId="urn:microsoft.com/office/officeart/2005/8/layout/pyramid2"/>
    <dgm:cxn modelId="{6A580105-EECC-9C4A-B27D-7B252E689E95}" type="presParOf" srcId="{39DCD1D5-7E92-49FC-B3FB-1869C000EA4D}" destId="{0DBD699A-6DEE-46EC-8CBB-EBC660149B41}" srcOrd="3" destOrd="0" presId="urn:microsoft.com/office/officeart/2005/8/layout/pyramid2"/>
    <dgm:cxn modelId="{1F2AEB94-24F4-7C46-9542-13B86EB6C383}" type="presParOf" srcId="{39DCD1D5-7E92-49FC-B3FB-1869C000EA4D}" destId="{F346DC1C-B99C-44DF-B393-BB0763B9EB94}" srcOrd="4" destOrd="0" presId="urn:microsoft.com/office/officeart/2005/8/layout/pyramid2"/>
    <dgm:cxn modelId="{8E08B9F6-B86B-384F-BB43-7FB415DDB204}" type="presParOf" srcId="{39DCD1D5-7E92-49FC-B3FB-1869C000EA4D}" destId="{236A9A51-96C5-47B1-82F4-1931AA4299EF}" srcOrd="5" destOrd="0" presId="urn:microsoft.com/office/officeart/2005/8/layout/pyramid2"/>
    <dgm:cxn modelId="{B73A1032-A508-4946-9FD9-8240C3DF93D2}" type="presParOf" srcId="{39DCD1D5-7E92-49FC-B3FB-1869C000EA4D}" destId="{4E4492D5-17F3-436A-A51B-C35A8880D914}" srcOrd="6" destOrd="0" presId="urn:microsoft.com/office/officeart/2005/8/layout/pyramid2"/>
    <dgm:cxn modelId="{C00BEE74-11E8-5F49-9857-97D289141F91}" type="presParOf" srcId="{39DCD1D5-7E92-49FC-B3FB-1869C000EA4D}" destId="{1046E603-3A94-4E82-8E0D-24E01FA52B3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52F04B-7C97-41D1-B53C-E8532ED3081F}" type="doc">
      <dgm:prSet loTypeId="urn:microsoft.com/office/officeart/2005/8/layout/arrow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775CA4D-8F17-4D6B-9550-5E747D3C6684}">
      <dgm:prSet phldrT="[Text]" custT="1"/>
      <dgm:spPr/>
      <dgm:t>
        <a:bodyPr/>
        <a:lstStyle/>
        <a:p>
          <a:pPr algn="ctr"/>
          <a:r>
            <a:rPr lang="th-TH" sz="4000" b="1" i="0" dirty="0" smtClean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/>
              <a:cs typeface="TH SarabunPSK"/>
            </a:rPr>
            <a:t>ระบบ   การแพทย์ฉุกเฉิน</a:t>
          </a:r>
          <a:endParaRPr lang="th-TH" sz="4000" b="1" i="0" dirty="0">
            <a:solidFill>
              <a:srgbClr val="00009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/>
            <a:cs typeface="TH SarabunPSK"/>
          </a:endParaRPr>
        </a:p>
      </dgm:t>
    </dgm:pt>
    <dgm:pt modelId="{7B6848A9-F070-48DA-965C-544591647B35}" type="parTrans" cxnId="{544238DF-04A2-4DF0-9D73-BC5AB06B04B1}">
      <dgm:prSet/>
      <dgm:spPr/>
      <dgm:t>
        <a:bodyPr/>
        <a:lstStyle/>
        <a:p>
          <a:pPr algn="ctr"/>
          <a:endParaRPr lang="th-TH" b="1" i="0">
            <a:solidFill>
              <a:srgbClr val="000090"/>
            </a:solidFill>
            <a:latin typeface="TH SarabunPSK"/>
            <a:cs typeface="TH SarabunPSK"/>
          </a:endParaRPr>
        </a:p>
      </dgm:t>
    </dgm:pt>
    <dgm:pt modelId="{4BB05CE1-C807-418E-BB82-A014188844FA}" type="sibTrans" cxnId="{544238DF-04A2-4DF0-9D73-BC5AB06B04B1}">
      <dgm:prSet/>
      <dgm:spPr/>
      <dgm:t>
        <a:bodyPr/>
        <a:lstStyle/>
        <a:p>
          <a:pPr algn="ctr"/>
          <a:endParaRPr lang="th-TH" b="1" i="0">
            <a:solidFill>
              <a:srgbClr val="000090"/>
            </a:solidFill>
            <a:latin typeface="TH SarabunPSK"/>
            <a:cs typeface="TH SarabunPSK"/>
          </a:endParaRPr>
        </a:p>
      </dgm:t>
    </dgm:pt>
    <dgm:pt modelId="{6C0952C5-90DF-4045-9BE1-820A73D11874}">
      <dgm:prSet phldrT="[Text]" custT="1"/>
      <dgm:spPr/>
      <dgm:t>
        <a:bodyPr/>
        <a:lstStyle/>
        <a:p>
          <a:pPr algn="ctr"/>
          <a:r>
            <a:rPr lang="th-TH" sz="4000" b="1" i="0" dirty="0" smtClean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/>
              <a:cs typeface="TH SarabunPSK"/>
            </a:rPr>
            <a:t>ระบบ   ส่งต่อ</a:t>
          </a:r>
          <a:endParaRPr lang="th-TH" sz="4000" b="1" i="0" dirty="0">
            <a:solidFill>
              <a:srgbClr val="00009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/>
            <a:cs typeface="TH SarabunPSK"/>
          </a:endParaRPr>
        </a:p>
      </dgm:t>
    </dgm:pt>
    <dgm:pt modelId="{96207367-06B7-4D11-B3D2-5F4DBE34A100}" type="parTrans" cxnId="{2BA04E5B-D1AE-4B1D-9030-355768B42B6B}">
      <dgm:prSet/>
      <dgm:spPr/>
      <dgm:t>
        <a:bodyPr/>
        <a:lstStyle/>
        <a:p>
          <a:pPr algn="ctr"/>
          <a:endParaRPr lang="th-TH" b="1" i="0">
            <a:solidFill>
              <a:srgbClr val="000090"/>
            </a:solidFill>
            <a:latin typeface="TH SarabunPSK"/>
            <a:cs typeface="TH SarabunPSK"/>
          </a:endParaRPr>
        </a:p>
      </dgm:t>
    </dgm:pt>
    <dgm:pt modelId="{79071DA6-5023-4A21-8103-C22023E974A8}" type="sibTrans" cxnId="{2BA04E5B-D1AE-4B1D-9030-355768B42B6B}">
      <dgm:prSet/>
      <dgm:spPr/>
      <dgm:t>
        <a:bodyPr/>
        <a:lstStyle/>
        <a:p>
          <a:pPr algn="ctr"/>
          <a:endParaRPr lang="th-TH" b="1" i="0">
            <a:solidFill>
              <a:srgbClr val="000090"/>
            </a:solidFill>
            <a:latin typeface="TH SarabunPSK"/>
            <a:cs typeface="TH SarabunPSK"/>
          </a:endParaRPr>
        </a:p>
      </dgm:t>
    </dgm:pt>
    <dgm:pt modelId="{20C1F9BB-F76D-4401-840A-77732B7C0586}" type="pres">
      <dgm:prSet presAssocID="{6052F04B-7C97-41D1-B53C-E8532ED3081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8465D14-A8F9-4441-9631-76CFFF5D4EB6}" type="pres">
      <dgm:prSet presAssocID="{7775CA4D-8F17-4D6B-9550-5E747D3C6684}" presName="upArrow" presStyleLbl="node1" presStyleIdx="0" presStyleCnt="2" custLinFactNeighborX="14985"/>
      <dgm:spPr>
        <a:solidFill>
          <a:srgbClr val="00CC00"/>
        </a:solidFill>
      </dgm:spPr>
    </dgm:pt>
    <dgm:pt modelId="{8574771A-3FD4-41EE-AFBA-9B9430A680A9}" type="pres">
      <dgm:prSet presAssocID="{7775CA4D-8F17-4D6B-9550-5E747D3C6684}" presName="upArrowText" presStyleLbl="revTx" presStyleIdx="0" presStyleCnt="2" custScaleX="147349" custLinFactNeighborX="303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828C222-B4BE-41C9-A603-EAA485B663B5}" type="pres">
      <dgm:prSet presAssocID="{6C0952C5-90DF-4045-9BE1-820A73D11874}" presName="downArrow" presStyleLbl="node1" presStyleIdx="1" presStyleCnt="2" custLinFactNeighborX="-15015" custLinFactNeighborY="30518"/>
      <dgm:spPr>
        <a:solidFill>
          <a:srgbClr val="00CC00"/>
        </a:solidFill>
      </dgm:spPr>
    </dgm:pt>
    <dgm:pt modelId="{E6AFDBBA-7ED3-4F09-BEFC-D91E8D2F5E95}" type="pres">
      <dgm:prSet presAssocID="{6C0952C5-90DF-4045-9BE1-820A73D11874}" presName="downArrowText" presStyleLbl="revTx" presStyleIdx="1" presStyleCnt="2" custScaleX="135715" custLinFactNeighborX="-1775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77E8B98-83F6-074B-939B-3BC66B3B70B4}" type="presOf" srcId="{7775CA4D-8F17-4D6B-9550-5E747D3C6684}" destId="{8574771A-3FD4-41EE-AFBA-9B9430A680A9}" srcOrd="0" destOrd="0" presId="urn:microsoft.com/office/officeart/2005/8/layout/arrow4"/>
    <dgm:cxn modelId="{2BA04E5B-D1AE-4B1D-9030-355768B42B6B}" srcId="{6052F04B-7C97-41D1-B53C-E8532ED3081F}" destId="{6C0952C5-90DF-4045-9BE1-820A73D11874}" srcOrd="1" destOrd="0" parTransId="{96207367-06B7-4D11-B3D2-5F4DBE34A100}" sibTransId="{79071DA6-5023-4A21-8103-C22023E974A8}"/>
    <dgm:cxn modelId="{544238DF-04A2-4DF0-9D73-BC5AB06B04B1}" srcId="{6052F04B-7C97-41D1-B53C-E8532ED3081F}" destId="{7775CA4D-8F17-4D6B-9550-5E747D3C6684}" srcOrd="0" destOrd="0" parTransId="{7B6848A9-F070-48DA-965C-544591647B35}" sibTransId="{4BB05CE1-C807-418E-BB82-A014188844FA}"/>
    <dgm:cxn modelId="{882C2BA9-3C6C-D04F-9B80-C09FCC1FAEB7}" type="presOf" srcId="{6052F04B-7C97-41D1-B53C-E8532ED3081F}" destId="{20C1F9BB-F76D-4401-840A-77732B7C0586}" srcOrd="0" destOrd="0" presId="urn:microsoft.com/office/officeart/2005/8/layout/arrow4"/>
    <dgm:cxn modelId="{E087BC36-ECBB-1C40-8E2F-90B600E82888}" type="presOf" srcId="{6C0952C5-90DF-4045-9BE1-820A73D11874}" destId="{E6AFDBBA-7ED3-4F09-BEFC-D91E8D2F5E95}" srcOrd="0" destOrd="0" presId="urn:microsoft.com/office/officeart/2005/8/layout/arrow4"/>
    <dgm:cxn modelId="{3DCEE511-B2CD-F648-AD2E-A31A4E2655A9}" type="presParOf" srcId="{20C1F9BB-F76D-4401-840A-77732B7C0586}" destId="{78465D14-A8F9-4441-9631-76CFFF5D4EB6}" srcOrd="0" destOrd="0" presId="urn:microsoft.com/office/officeart/2005/8/layout/arrow4"/>
    <dgm:cxn modelId="{BDFB74CE-433E-AD4E-BDDC-94AE99D321C7}" type="presParOf" srcId="{20C1F9BB-F76D-4401-840A-77732B7C0586}" destId="{8574771A-3FD4-41EE-AFBA-9B9430A680A9}" srcOrd="1" destOrd="0" presId="urn:microsoft.com/office/officeart/2005/8/layout/arrow4"/>
    <dgm:cxn modelId="{0237A81B-3787-9F47-A05C-E839E248AC93}" type="presParOf" srcId="{20C1F9BB-F76D-4401-840A-77732B7C0586}" destId="{D828C222-B4BE-41C9-A603-EAA485B663B5}" srcOrd="2" destOrd="0" presId="urn:microsoft.com/office/officeart/2005/8/layout/arrow4"/>
    <dgm:cxn modelId="{E4D018AA-EB8B-634C-A2DA-B9391E48C8B0}" type="presParOf" srcId="{20C1F9BB-F76D-4401-840A-77732B7C0586}" destId="{E6AFDBBA-7ED3-4F09-BEFC-D91E8D2F5E95}" srcOrd="3" destOrd="0" presId="urn:microsoft.com/office/officeart/2005/8/layout/arrow4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4E131-1D85-414B-A347-589E045AB1AD}">
      <dsp:nvSpPr>
        <dsp:cNvPr id="0" name=""/>
        <dsp:cNvSpPr/>
      </dsp:nvSpPr>
      <dsp:spPr>
        <a:xfrm>
          <a:off x="0" y="3025696"/>
          <a:ext cx="1106591" cy="55329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162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Service Plan</a:t>
          </a:r>
          <a:endParaRPr lang="th-TH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205" y="3041901"/>
        <a:ext cx="1074181" cy="520885"/>
      </dsp:txXfrm>
    </dsp:sp>
    <dsp:sp modelId="{4335F7BA-6909-4E69-92CC-9A4D4A3DC760}">
      <dsp:nvSpPr>
        <dsp:cNvPr id="0" name=""/>
        <dsp:cNvSpPr/>
      </dsp:nvSpPr>
      <dsp:spPr>
        <a:xfrm rot="16941995">
          <a:off x="274760" y="2260452"/>
          <a:ext cx="2117064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117064" y="7921"/>
              </a:lnTo>
            </a:path>
          </a:pathLst>
        </a:custGeom>
        <a:noFill/>
        <a:ln w="1905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700" kern="1200"/>
        </a:p>
      </dsp:txBody>
      <dsp:txXfrm>
        <a:off x="1280365" y="2215446"/>
        <a:ext cx="105853" cy="105853"/>
      </dsp:txXfrm>
    </dsp:sp>
    <dsp:sp modelId="{9FF35E7D-9480-46AE-9354-D54577E2D5AF}">
      <dsp:nvSpPr>
        <dsp:cNvPr id="0" name=""/>
        <dsp:cNvSpPr/>
      </dsp:nvSpPr>
      <dsp:spPr>
        <a:xfrm>
          <a:off x="1559993" y="957754"/>
          <a:ext cx="1106591" cy="55329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1">
                <a:lumMod val="50000"/>
                <a:lumOff val="50000"/>
                <a:shade val="30000"/>
                <a:satMod val="115000"/>
              </a:schemeClr>
            </a:gs>
            <a:gs pos="50000">
              <a:schemeClr val="tx1">
                <a:lumMod val="50000"/>
                <a:lumOff val="50000"/>
                <a:shade val="67500"/>
                <a:satMod val="115000"/>
              </a:schemeClr>
            </a:gs>
            <a:gs pos="100000">
              <a:schemeClr val="tx1">
                <a:lumMod val="50000"/>
                <a:lumOff val="50000"/>
                <a:shade val="100000"/>
                <a:satMod val="115000"/>
              </a:schemeClr>
            </a:gs>
          </a:gsLst>
          <a:lin ang="162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ลดการตาย</a:t>
          </a:r>
          <a:endParaRPr lang="th-TH" sz="1200" b="1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sp:txBody>
      <dsp:txXfrm>
        <a:off x="1576198" y="973959"/>
        <a:ext cx="1074181" cy="520885"/>
      </dsp:txXfrm>
    </dsp:sp>
    <dsp:sp modelId="{93209A78-E042-4631-B7FF-848A62099194}">
      <dsp:nvSpPr>
        <dsp:cNvPr id="0" name=""/>
        <dsp:cNvSpPr/>
      </dsp:nvSpPr>
      <dsp:spPr>
        <a:xfrm rot="19128301">
          <a:off x="2487234" y="749263"/>
          <a:ext cx="1449135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449135" y="7921"/>
              </a:lnTo>
            </a:path>
          </a:pathLst>
        </a:custGeom>
        <a:noFill/>
        <a:ln w="1905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175574" y="720955"/>
        <a:ext cx="72456" cy="72456"/>
      </dsp:txXfrm>
    </dsp:sp>
    <dsp:sp modelId="{8062FB7C-CE1E-42A1-82E2-9AF2196AA6D6}">
      <dsp:nvSpPr>
        <dsp:cNvPr id="0" name=""/>
        <dsp:cNvSpPr/>
      </dsp:nvSpPr>
      <dsp:spPr>
        <a:xfrm>
          <a:off x="3757020" y="3319"/>
          <a:ext cx="1106591" cy="55329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1">
                <a:lumMod val="50000"/>
                <a:lumOff val="50000"/>
                <a:shade val="30000"/>
                <a:satMod val="115000"/>
              </a:schemeClr>
            </a:gs>
            <a:gs pos="50000">
              <a:schemeClr val="tx1">
                <a:lumMod val="50000"/>
                <a:lumOff val="50000"/>
                <a:shade val="67500"/>
                <a:satMod val="115000"/>
              </a:schemeClr>
            </a:gs>
            <a:gs pos="100000">
              <a:schemeClr val="tx1">
                <a:lumMod val="50000"/>
                <a:lumOff val="50000"/>
                <a:shade val="100000"/>
                <a:satMod val="115000"/>
              </a:schemeClr>
            </a:gs>
          </a:gsLst>
          <a:lin ang="162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หัวใจ</a:t>
          </a:r>
          <a:endParaRPr lang="th-TH" sz="1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sp:txBody>
      <dsp:txXfrm>
        <a:off x="3773225" y="19524"/>
        <a:ext cx="1074181" cy="520885"/>
      </dsp:txXfrm>
    </dsp:sp>
    <dsp:sp modelId="{11948250-9CEA-4C7D-840E-C5E745EA9850}">
      <dsp:nvSpPr>
        <dsp:cNvPr id="0" name=""/>
        <dsp:cNvSpPr/>
      </dsp:nvSpPr>
      <dsp:spPr>
        <a:xfrm rot="20624093">
          <a:off x="2643853" y="1067408"/>
          <a:ext cx="1135898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135898" y="7921"/>
              </a:lnTo>
            </a:path>
          </a:pathLst>
        </a:custGeom>
        <a:noFill/>
        <a:ln w="1905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183405" y="1046931"/>
        <a:ext cx="56794" cy="56794"/>
      </dsp:txXfrm>
    </dsp:sp>
    <dsp:sp modelId="{BECDBFB8-56DF-4621-AC38-F6C603342619}">
      <dsp:nvSpPr>
        <dsp:cNvPr id="0" name=""/>
        <dsp:cNvSpPr/>
      </dsp:nvSpPr>
      <dsp:spPr>
        <a:xfrm>
          <a:off x="3757020" y="639609"/>
          <a:ext cx="1106591" cy="55329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1">
                <a:lumMod val="50000"/>
                <a:lumOff val="50000"/>
                <a:shade val="30000"/>
                <a:satMod val="115000"/>
              </a:schemeClr>
            </a:gs>
            <a:gs pos="50000">
              <a:schemeClr val="tx1">
                <a:lumMod val="50000"/>
                <a:lumOff val="50000"/>
                <a:shade val="67500"/>
                <a:satMod val="115000"/>
              </a:schemeClr>
            </a:gs>
            <a:gs pos="100000">
              <a:schemeClr val="tx1">
                <a:lumMod val="50000"/>
                <a:lumOff val="50000"/>
                <a:shade val="100000"/>
                <a:satMod val="115000"/>
              </a:schemeClr>
            </a:gs>
          </a:gsLst>
          <a:lin ang="162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อุบัติเหตุ</a:t>
          </a:r>
          <a:endParaRPr lang="th-TH" sz="1200" b="1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sp:txBody>
      <dsp:txXfrm>
        <a:off x="3773225" y="655814"/>
        <a:ext cx="1074181" cy="520885"/>
      </dsp:txXfrm>
    </dsp:sp>
    <dsp:sp modelId="{1A60C6BE-CA59-4B5C-B264-458F806F87FB}">
      <dsp:nvSpPr>
        <dsp:cNvPr id="0" name=""/>
        <dsp:cNvSpPr/>
      </dsp:nvSpPr>
      <dsp:spPr>
        <a:xfrm rot="975907">
          <a:off x="2643853" y="1385553"/>
          <a:ext cx="1135898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135898" y="7921"/>
              </a:lnTo>
            </a:path>
          </a:pathLst>
        </a:custGeom>
        <a:noFill/>
        <a:ln w="1905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183405" y="1365076"/>
        <a:ext cx="56794" cy="56794"/>
      </dsp:txXfrm>
    </dsp:sp>
    <dsp:sp modelId="{D9244C5F-B033-4481-B1B3-E2DC3E76CA61}">
      <dsp:nvSpPr>
        <dsp:cNvPr id="0" name=""/>
        <dsp:cNvSpPr/>
      </dsp:nvSpPr>
      <dsp:spPr>
        <a:xfrm>
          <a:off x="3757020" y="1275899"/>
          <a:ext cx="1106591" cy="55329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1">
                <a:lumMod val="50000"/>
                <a:lumOff val="50000"/>
                <a:shade val="30000"/>
                <a:satMod val="115000"/>
              </a:schemeClr>
            </a:gs>
            <a:gs pos="50000">
              <a:schemeClr val="tx1">
                <a:lumMod val="50000"/>
                <a:lumOff val="50000"/>
                <a:shade val="67500"/>
                <a:satMod val="115000"/>
              </a:schemeClr>
            </a:gs>
            <a:gs pos="100000">
              <a:schemeClr val="tx1">
                <a:lumMod val="50000"/>
                <a:lumOff val="50000"/>
                <a:shade val="100000"/>
                <a:satMod val="115000"/>
              </a:schemeClr>
            </a:gs>
          </a:gsLst>
          <a:lin ang="162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ทารกแรกเกิด</a:t>
          </a:r>
          <a:endParaRPr lang="th-TH" sz="1200" b="1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3225" y="1292104"/>
        <a:ext cx="1074181" cy="520885"/>
      </dsp:txXfrm>
    </dsp:sp>
    <dsp:sp modelId="{541457F4-C122-4835-AF17-6F5EF1564AEC}">
      <dsp:nvSpPr>
        <dsp:cNvPr id="0" name=""/>
        <dsp:cNvSpPr/>
      </dsp:nvSpPr>
      <dsp:spPr>
        <a:xfrm rot="2478787">
          <a:off x="2486673" y="1703698"/>
          <a:ext cx="1445733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445733" y="7921"/>
              </a:lnTo>
            </a:path>
          </a:pathLst>
        </a:custGeom>
        <a:noFill/>
        <a:ln w="1905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173396" y="1675476"/>
        <a:ext cx="72286" cy="72286"/>
      </dsp:txXfrm>
    </dsp:sp>
    <dsp:sp modelId="{B58CDB8B-2C51-4BA9-95D4-03FE75ABD855}">
      <dsp:nvSpPr>
        <dsp:cNvPr id="0" name=""/>
        <dsp:cNvSpPr/>
      </dsp:nvSpPr>
      <dsp:spPr>
        <a:xfrm>
          <a:off x="3752494" y="1912189"/>
          <a:ext cx="1106591" cy="55329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1">
                <a:lumMod val="50000"/>
                <a:lumOff val="50000"/>
                <a:shade val="30000"/>
                <a:satMod val="115000"/>
              </a:schemeClr>
            </a:gs>
            <a:gs pos="50000">
              <a:schemeClr val="tx1">
                <a:lumMod val="50000"/>
                <a:lumOff val="50000"/>
                <a:shade val="67500"/>
                <a:satMod val="115000"/>
              </a:schemeClr>
            </a:gs>
            <a:gs pos="100000">
              <a:schemeClr val="tx1">
                <a:lumMod val="50000"/>
                <a:lumOff val="50000"/>
                <a:shade val="100000"/>
                <a:satMod val="115000"/>
              </a:schemeClr>
            </a:gs>
          </a:gsLst>
          <a:lin ang="162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มะเร็ง</a:t>
          </a:r>
          <a:endParaRPr lang="th-TH" sz="1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sp:txBody>
      <dsp:txXfrm>
        <a:off x="3768699" y="1928394"/>
        <a:ext cx="1074181" cy="520885"/>
      </dsp:txXfrm>
    </dsp:sp>
    <dsp:sp modelId="{1CD42544-8EB6-4ADA-94C3-55B62EEA4549}">
      <dsp:nvSpPr>
        <dsp:cNvPr id="0" name=""/>
        <dsp:cNvSpPr/>
      </dsp:nvSpPr>
      <dsp:spPr>
        <a:xfrm rot="1159980">
          <a:off x="1093043" y="3373959"/>
          <a:ext cx="480497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480497" y="7921"/>
              </a:lnTo>
            </a:path>
          </a:pathLst>
        </a:custGeom>
        <a:noFill/>
        <a:ln w="1905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321280" y="3369868"/>
        <a:ext cx="24024" cy="24024"/>
      </dsp:txXfrm>
    </dsp:sp>
    <dsp:sp modelId="{569583B2-7E02-4765-BA6E-103BE4C8C023}">
      <dsp:nvSpPr>
        <dsp:cNvPr id="0" name=""/>
        <dsp:cNvSpPr/>
      </dsp:nvSpPr>
      <dsp:spPr>
        <a:xfrm>
          <a:off x="1559993" y="3184769"/>
          <a:ext cx="1106591" cy="553295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ลดภาวะแทรกซ้อนลดความรุนแรง</a:t>
          </a:r>
          <a:endParaRPr lang="th-TH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sp:txBody>
      <dsp:txXfrm>
        <a:off x="1576198" y="3200974"/>
        <a:ext cx="1074181" cy="520885"/>
      </dsp:txXfrm>
    </dsp:sp>
    <dsp:sp modelId="{1B16C3BE-E1BC-4564-8EB9-92B897E38405}">
      <dsp:nvSpPr>
        <dsp:cNvPr id="0" name=""/>
        <dsp:cNvSpPr/>
      </dsp:nvSpPr>
      <dsp:spPr>
        <a:xfrm rot="19784137">
          <a:off x="2580551" y="3135350"/>
          <a:ext cx="1262502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262502" y="7921"/>
              </a:lnTo>
            </a:path>
          </a:pathLst>
        </a:custGeom>
        <a:noFill/>
        <a:ln w="1905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180240" y="3111709"/>
        <a:ext cx="63125" cy="63125"/>
      </dsp:txXfrm>
    </dsp:sp>
    <dsp:sp modelId="{B96E6C6C-A418-4DC1-8333-67F2D93E6AF3}">
      <dsp:nvSpPr>
        <dsp:cNvPr id="0" name=""/>
        <dsp:cNvSpPr/>
      </dsp:nvSpPr>
      <dsp:spPr>
        <a:xfrm>
          <a:off x="3757020" y="2548479"/>
          <a:ext cx="1106591" cy="55329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162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ตา ไต</a:t>
          </a:r>
          <a:endParaRPr lang="th-TH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sp:txBody>
      <dsp:txXfrm>
        <a:off x="3773225" y="2564684"/>
        <a:ext cx="1074181" cy="520885"/>
      </dsp:txXfrm>
    </dsp:sp>
    <dsp:sp modelId="{6E0CBEA9-781A-4E80-8587-73963C0A1119}">
      <dsp:nvSpPr>
        <dsp:cNvPr id="0" name=""/>
        <dsp:cNvSpPr/>
      </dsp:nvSpPr>
      <dsp:spPr>
        <a:xfrm>
          <a:off x="2666585" y="3453495"/>
          <a:ext cx="1085920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085920" y="7921"/>
              </a:lnTo>
            </a:path>
          </a:pathLst>
        </a:custGeom>
        <a:noFill/>
        <a:ln w="1905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182397" y="3434269"/>
        <a:ext cx="54296" cy="54296"/>
      </dsp:txXfrm>
    </dsp:sp>
    <dsp:sp modelId="{40AEBA67-51FB-4312-A190-C35A8AC19E0C}">
      <dsp:nvSpPr>
        <dsp:cNvPr id="0" name=""/>
        <dsp:cNvSpPr/>
      </dsp:nvSpPr>
      <dsp:spPr>
        <a:xfrm>
          <a:off x="3752505" y="3184769"/>
          <a:ext cx="1106591" cy="55329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162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5 </a:t>
          </a:r>
          <a:r>
            <a:rPr lang="th-TH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สาขาหลัก</a:t>
          </a:r>
          <a:endParaRPr lang="th-TH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sp:txBody>
      <dsp:txXfrm>
        <a:off x="3768710" y="3200974"/>
        <a:ext cx="1074181" cy="520885"/>
      </dsp:txXfrm>
    </dsp:sp>
    <dsp:sp modelId="{586A3E2F-7FFC-4A56-8EEE-A0E72C800BA7}">
      <dsp:nvSpPr>
        <dsp:cNvPr id="0" name=""/>
        <dsp:cNvSpPr/>
      </dsp:nvSpPr>
      <dsp:spPr>
        <a:xfrm rot="1815863">
          <a:off x="2580551" y="3771640"/>
          <a:ext cx="1262502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262502" y="7921"/>
              </a:lnTo>
            </a:path>
          </a:pathLst>
        </a:custGeom>
        <a:noFill/>
        <a:ln w="1905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180240" y="3747999"/>
        <a:ext cx="63125" cy="63125"/>
      </dsp:txXfrm>
    </dsp:sp>
    <dsp:sp modelId="{DB05CABF-2B00-4771-842B-1A7DAD598499}">
      <dsp:nvSpPr>
        <dsp:cNvPr id="0" name=""/>
        <dsp:cNvSpPr/>
      </dsp:nvSpPr>
      <dsp:spPr>
        <a:xfrm>
          <a:off x="3757020" y="3821059"/>
          <a:ext cx="1106591" cy="55329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162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rPr>
            <a:t>โรคไม่ติดต่อเรื้อรัง</a:t>
          </a:r>
          <a:endParaRPr lang="th-TH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illeniaUPC" pitchFamily="18" charset="-34"/>
            <a:cs typeface="DilleniaUPC" pitchFamily="18" charset="-34"/>
          </a:endParaRPr>
        </a:p>
      </dsp:txBody>
      <dsp:txXfrm>
        <a:off x="3773225" y="3837264"/>
        <a:ext cx="1074181" cy="520885"/>
      </dsp:txXfrm>
    </dsp:sp>
    <dsp:sp modelId="{23156781-B554-4F69-812F-7119DA9E8120}">
      <dsp:nvSpPr>
        <dsp:cNvPr id="0" name=""/>
        <dsp:cNvSpPr/>
      </dsp:nvSpPr>
      <dsp:spPr>
        <a:xfrm rot="4556940">
          <a:off x="299505" y="4328394"/>
          <a:ext cx="2131723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131723" y="7921"/>
              </a:lnTo>
            </a:path>
          </a:pathLst>
        </a:custGeom>
        <a:noFill/>
        <a:ln w="1905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700" kern="1200"/>
        </a:p>
      </dsp:txBody>
      <dsp:txXfrm>
        <a:off x="1312074" y="4283022"/>
        <a:ext cx="106586" cy="106586"/>
      </dsp:txXfrm>
    </dsp:sp>
    <dsp:sp modelId="{D9E8857B-A648-4D1C-AFE4-F29C59701035}">
      <dsp:nvSpPr>
        <dsp:cNvPr id="0" name=""/>
        <dsp:cNvSpPr/>
      </dsp:nvSpPr>
      <dsp:spPr>
        <a:xfrm>
          <a:off x="1624142" y="5093639"/>
          <a:ext cx="1106591" cy="55329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62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b="1" i="0" kern="1200" dirty="0" smtClean="0">
              <a:solidFill>
                <a:srgbClr val="000000"/>
              </a:solidFill>
              <a:effectLst/>
              <a:latin typeface="TH SarabunPSK"/>
              <a:cs typeface="TH SarabunPSK"/>
            </a:rPr>
            <a:t>คุณภาพ         การเข้าถึงบริการ</a:t>
          </a:r>
          <a:endParaRPr lang="th-TH" sz="1700" b="1" i="0" kern="1200" dirty="0">
            <a:solidFill>
              <a:srgbClr val="000000"/>
            </a:solidFill>
            <a:effectLst/>
            <a:latin typeface="TH SarabunPSK"/>
            <a:cs typeface="TH SarabunPSK"/>
          </a:endParaRPr>
        </a:p>
      </dsp:txBody>
      <dsp:txXfrm>
        <a:off x="1640347" y="5109844"/>
        <a:ext cx="1074181" cy="520885"/>
      </dsp:txXfrm>
    </dsp:sp>
    <dsp:sp modelId="{921A3E54-A465-4498-8D81-FA2F0D654817}">
      <dsp:nvSpPr>
        <dsp:cNvPr id="0" name=""/>
        <dsp:cNvSpPr/>
      </dsp:nvSpPr>
      <dsp:spPr>
        <a:xfrm rot="19692083">
          <a:off x="2640112" y="5044220"/>
          <a:ext cx="1207529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207529" y="7921"/>
              </a:lnTo>
            </a:path>
          </a:pathLst>
        </a:custGeom>
        <a:noFill/>
        <a:ln w="1905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213689" y="5021953"/>
        <a:ext cx="60376" cy="60376"/>
      </dsp:txXfrm>
    </dsp:sp>
    <dsp:sp modelId="{CD5AC759-92C0-43A9-8BDF-621748BA7C39}">
      <dsp:nvSpPr>
        <dsp:cNvPr id="0" name=""/>
        <dsp:cNvSpPr/>
      </dsp:nvSpPr>
      <dsp:spPr>
        <a:xfrm>
          <a:off x="3757020" y="4457349"/>
          <a:ext cx="1106591" cy="55329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62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solidFill>
                <a:schemeClr val="bg1"/>
              </a:solidFill>
              <a:effectLst/>
              <a:latin typeface="DilleniaUPC" pitchFamily="18" charset="-34"/>
              <a:cs typeface="DilleniaUPC" pitchFamily="18" charset="-34"/>
            </a:rPr>
            <a:t>จิตเวช</a:t>
          </a:r>
          <a:endParaRPr lang="th-TH" sz="1200" b="1" kern="1200" dirty="0">
            <a:solidFill>
              <a:schemeClr val="bg1"/>
            </a:solidFill>
            <a:effectLst/>
            <a:latin typeface="DilleniaUPC" pitchFamily="18" charset="-34"/>
            <a:cs typeface="DilleniaUPC" pitchFamily="18" charset="-34"/>
          </a:endParaRPr>
        </a:p>
      </dsp:txBody>
      <dsp:txXfrm>
        <a:off x="3773225" y="4473554"/>
        <a:ext cx="1074181" cy="520885"/>
      </dsp:txXfrm>
    </dsp:sp>
    <dsp:sp modelId="{DB4FE878-2A47-492E-A686-17F36C969914}">
      <dsp:nvSpPr>
        <dsp:cNvPr id="0" name=""/>
        <dsp:cNvSpPr/>
      </dsp:nvSpPr>
      <dsp:spPr>
        <a:xfrm>
          <a:off x="2730734" y="5362365"/>
          <a:ext cx="1026286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026286" y="7921"/>
              </a:lnTo>
            </a:path>
          </a:pathLst>
        </a:custGeom>
        <a:noFill/>
        <a:ln w="1905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218220" y="5344629"/>
        <a:ext cx="51314" cy="51314"/>
      </dsp:txXfrm>
    </dsp:sp>
    <dsp:sp modelId="{EAFF6341-5DA3-48C6-B4D6-B3733DF8653E}">
      <dsp:nvSpPr>
        <dsp:cNvPr id="0" name=""/>
        <dsp:cNvSpPr/>
      </dsp:nvSpPr>
      <dsp:spPr>
        <a:xfrm>
          <a:off x="3757020" y="5093639"/>
          <a:ext cx="1106591" cy="55329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62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solidFill>
                <a:srgbClr val="000000"/>
              </a:solidFill>
              <a:latin typeface="DilleniaUPC" pitchFamily="18" charset="-34"/>
              <a:cs typeface="DilleniaUPC" pitchFamily="18" charset="-34"/>
            </a:rPr>
            <a:t>ฟัน</a:t>
          </a:r>
          <a:endParaRPr lang="th-TH" sz="1200" b="1" kern="1200" dirty="0">
            <a:solidFill>
              <a:srgbClr val="000000"/>
            </a:solidFill>
            <a:latin typeface="DilleniaUPC" pitchFamily="18" charset="-34"/>
            <a:cs typeface="DilleniaUPC" pitchFamily="18" charset="-34"/>
          </a:endParaRPr>
        </a:p>
      </dsp:txBody>
      <dsp:txXfrm>
        <a:off x="3773225" y="5109844"/>
        <a:ext cx="1074181" cy="520885"/>
      </dsp:txXfrm>
    </dsp:sp>
    <dsp:sp modelId="{5B30776D-F5A2-415C-8863-407E07DD4CF5}">
      <dsp:nvSpPr>
        <dsp:cNvPr id="0" name=""/>
        <dsp:cNvSpPr/>
      </dsp:nvSpPr>
      <dsp:spPr>
        <a:xfrm rot="1907917">
          <a:off x="2640112" y="5680510"/>
          <a:ext cx="1207529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207529" y="7921"/>
              </a:lnTo>
            </a:path>
          </a:pathLst>
        </a:custGeom>
        <a:noFill/>
        <a:ln w="1905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213689" y="5658243"/>
        <a:ext cx="60376" cy="60376"/>
      </dsp:txXfrm>
    </dsp:sp>
    <dsp:sp modelId="{01F7114E-492D-4349-AEF6-2B0DD1DCB784}">
      <dsp:nvSpPr>
        <dsp:cNvPr id="0" name=""/>
        <dsp:cNvSpPr/>
      </dsp:nvSpPr>
      <dsp:spPr>
        <a:xfrm>
          <a:off x="3757020" y="5729929"/>
          <a:ext cx="1106591" cy="55329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62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solidFill>
                <a:srgbClr val="000000"/>
              </a:solidFill>
              <a:latin typeface="DilleniaUPC" pitchFamily="18" charset="-34"/>
              <a:cs typeface="DilleniaUPC" pitchFamily="18" charset="-34"/>
            </a:rPr>
            <a:t>องค์รวม</a:t>
          </a:r>
          <a:endParaRPr lang="th-TH" sz="1200" b="1" kern="1200" dirty="0">
            <a:solidFill>
              <a:srgbClr val="000000"/>
            </a:solidFill>
            <a:latin typeface="DilleniaUPC" pitchFamily="18" charset="-34"/>
            <a:cs typeface="DilleniaUPC" pitchFamily="18" charset="-34"/>
          </a:endParaRPr>
        </a:p>
      </dsp:txBody>
      <dsp:txXfrm>
        <a:off x="3773225" y="5746134"/>
        <a:ext cx="1074181" cy="520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73E35-28BC-4A99-9BCF-54AC1EBA3306}">
      <dsp:nvSpPr>
        <dsp:cNvPr id="0" name=""/>
        <dsp:cNvSpPr/>
      </dsp:nvSpPr>
      <dsp:spPr>
        <a:xfrm>
          <a:off x="1144442" y="0"/>
          <a:ext cx="1760681" cy="6286544"/>
        </a:xfrm>
        <a:prstGeom prst="triangle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905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2AC74-621C-421C-B9F8-A4914E8768D4}">
      <dsp:nvSpPr>
        <dsp:cNvPr id="0" name=""/>
        <dsp:cNvSpPr/>
      </dsp:nvSpPr>
      <dsp:spPr>
        <a:xfrm>
          <a:off x="1476361" y="593737"/>
          <a:ext cx="1144442" cy="10350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i="0" kern="1200" dirty="0" smtClean="0">
              <a:latin typeface="TH SarabunPSK"/>
              <a:cs typeface="TH SarabunPSK"/>
            </a:rPr>
            <a:t>ศูนย์ความเชี่ยวชาญระดับสูง </a:t>
          </a:r>
          <a:r>
            <a:rPr lang="en-US" sz="2000" b="1" i="0" kern="1200" dirty="0" smtClean="0">
              <a:latin typeface="TH SarabunPSK"/>
              <a:cs typeface="TH SarabunPSK"/>
            </a:rPr>
            <a:t>             </a:t>
          </a:r>
          <a:r>
            <a:rPr lang="en-US" sz="2000" b="1" i="0" kern="1200" dirty="0" smtClean="0">
              <a:solidFill>
                <a:srgbClr val="0000CC"/>
              </a:solidFill>
              <a:latin typeface="TH SarabunPSK"/>
              <a:cs typeface="TH SarabunPSK"/>
            </a:rPr>
            <a:t>A</a:t>
          </a:r>
          <a:endParaRPr lang="th-TH" sz="2000" b="1" i="0" kern="1200" dirty="0">
            <a:solidFill>
              <a:srgbClr val="0000CC"/>
            </a:solidFill>
            <a:latin typeface="TH SarabunPSK"/>
            <a:cs typeface="TH SarabunPSK"/>
          </a:endParaRPr>
        </a:p>
      </dsp:txBody>
      <dsp:txXfrm>
        <a:off x="1526889" y="644265"/>
        <a:ext cx="1043386" cy="934013"/>
      </dsp:txXfrm>
    </dsp:sp>
    <dsp:sp modelId="{F626B592-A6BB-47DE-8CE3-3A2558B5078D}">
      <dsp:nvSpPr>
        <dsp:cNvPr id="0" name=""/>
        <dsp:cNvSpPr/>
      </dsp:nvSpPr>
      <dsp:spPr>
        <a:xfrm>
          <a:off x="1073923" y="1901769"/>
          <a:ext cx="1831200" cy="10350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i="0" kern="1200" dirty="0" smtClean="0">
              <a:latin typeface="TH SarabunPSK"/>
              <a:cs typeface="TH SarabunPSK"/>
            </a:rPr>
            <a:t>ตติยภูมิ                      เชี่ยวชาญเฉพาะด้าน </a:t>
          </a:r>
          <a:r>
            <a:rPr lang="en-US" sz="2000" b="1" i="0" kern="1200" dirty="0" smtClean="0">
              <a:latin typeface="TH SarabunPSK"/>
              <a:cs typeface="TH SarabunPSK"/>
            </a:rPr>
            <a:t>                                 </a:t>
          </a:r>
          <a:r>
            <a:rPr lang="en-US" sz="2000" b="1" i="0" kern="1200" dirty="0" smtClean="0">
              <a:solidFill>
                <a:srgbClr val="0000CC"/>
              </a:solidFill>
              <a:latin typeface="TH SarabunPSK"/>
              <a:cs typeface="TH SarabunPSK"/>
            </a:rPr>
            <a:t>S</a:t>
          </a:r>
          <a:r>
            <a:rPr lang="th-TH" sz="2000" b="1" i="0" kern="1200" dirty="0" smtClean="0">
              <a:solidFill>
                <a:srgbClr val="0000CC"/>
              </a:solidFill>
              <a:latin typeface="TH SarabunPSK"/>
              <a:cs typeface="TH SarabunPSK"/>
            </a:rPr>
            <a:t>ทั่วไป</a:t>
          </a:r>
          <a:r>
            <a:rPr lang="en-US" sz="2000" b="1" i="0" kern="1200" dirty="0" smtClean="0">
              <a:solidFill>
                <a:srgbClr val="0000CC"/>
              </a:solidFill>
              <a:latin typeface="TH SarabunPSK"/>
              <a:cs typeface="TH SarabunPSK"/>
            </a:rPr>
            <a:t>/S</a:t>
          </a:r>
          <a:r>
            <a:rPr lang="th-TH" sz="2000" b="1" i="0" kern="1200" dirty="0" smtClean="0">
              <a:solidFill>
                <a:srgbClr val="0000CC"/>
              </a:solidFill>
              <a:latin typeface="TH SarabunPSK"/>
              <a:cs typeface="TH SarabunPSK"/>
            </a:rPr>
            <a:t>เฉพาะด้าน</a:t>
          </a:r>
          <a:endParaRPr lang="th-TH" sz="2000" b="1" i="0" kern="1200" dirty="0">
            <a:solidFill>
              <a:srgbClr val="0000CC"/>
            </a:solidFill>
            <a:latin typeface="TH SarabunPSK"/>
            <a:cs typeface="TH SarabunPSK"/>
          </a:endParaRPr>
        </a:p>
      </dsp:txBody>
      <dsp:txXfrm>
        <a:off x="1124451" y="1952297"/>
        <a:ext cx="1730144" cy="934013"/>
      </dsp:txXfrm>
    </dsp:sp>
    <dsp:sp modelId="{F346DC1C-B99C-44DF-B393-BB0763B9EB94}">
      <dsp:nvSpPr>
        <dsp:cNvPr id="0" name=""/>
        <dsp:cNvSpPr/>
      </dsp:nvSpPr>
      <dsp:spPr>
        <a:xfrm>
          <a:off x="1190576" y="3101506"/>
          <a:ext cx="1585751" cy="10350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i="0" kern="1200" dirty="0" smtClean="0">
              <a:latin typeface="TH SarabunPSK"/>
              <a:cs typeface="TH SarabunPSK"/>
            </a:rPr>
            <a:t>ทุติยภูมิ                   เชี่ยวชาญเฉพาะด้าน  </a:t>
          </a:r>
          <a:r>
            <a:rPr lang="en-US" sz="2000" b="1" i="0" kern="1200" dirty="0" smtClean="0">
              <a:solidFill>
                <a:srgbClr val="0000CC"/>
              </a:solidFill>
              <a:latin typeface="TH SarabunPSK"/>
              <a:cs typeface="TH SarabunPSK"/>
            </a:rPr>
            <a:t>M1-2</a:t>
          </a:r>
          <a:r>
            <a:rPr lang="en-US" sz="2000" b="1" i="0" kern="1200" dirty="0" smtClean="0">
              <a:latin typeface="TH SarabunPSK"/>
              <a:cs typeface="TH SarabunPSK"/>
            </a:rPr>
            <a:t>/</a:t>
          </a:r>
          <a:r>
            <a:rPr lang="en-US" sz="2000" b="1" i="0" kern="1200" dirty="0" smtClean="0">
              <a:solidFill>
                <a:srgbClr val="0000CC"/>
              </a:solidFill>
              <a:latin typeface="TH SarabunPSK"/>
              <a:cs typeface="TH SarabunPSK"/>
            </a:rPr>
            <a:t>F1-3</a:t>
          </a:r>
          <a:endParaRPr lang="th-TH" sz="2000" b="1" i="0" kern="1200" dirty="0">
            <a:solidFill>
              <a:srgbClr val="0000CC"/>
            </a:solidFill>
            <a:latin typeface="TH SarabunPSK"/>
            <a:cs typeface="TH SarabunPSK"/>
          </a:endParaRPr>
        </a:p>
      </dsp:txBody>
      <dsp:txXfrm>
        <a:off x="1241104" y="3152034"/>
        <a:ext cx="1484695" cy="934013"/>
      </dsp:txXfrm>
    </dsp:sp>
    <dsp:sp modelId="{4E4492D5-17F3-436A-A51B-C35A8880D914}">
      <dsp:nvSpPr>
        <dsp:cNvPr id="0" name=""/>
        <dsp:cNvSpPr/>
      </dsp:nvSpPr>
      <dsp:spPr>
        <a:xfrm>
          <a:off x="1281966" y="4314173"/>
          <a:ext cx="1537513" cy="14008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i="0" kern="1200" dirty="0" smtClean="0">
              <a:latin typeface="TH SarabunPSK"/>
              <a:cs typeface="TH SarabunPSK"/>
            </a:rPr>
            <a:t>ปฐมภูมิ </a:t>
          </a:r>
          <a:r>
            <a:rPr lang="th-TH" sz="2000" b="1" i="0" kern="1200" dirty="0" smtClean="0">
              <a:solidFill>
                <a:srgbClr val="0000CC"/>
              </a:solidFill>
              <a:latin typeface="TH SarabunPSK"/>
              <a:cs typeface="TH SarabunPSK"/>
            </a:rPr>
            <a:t>รพสต                     อสม.เชี่ยวชาญ  </a:t>
          </a:r>
          <a:r>
            <a:rPr lang="th-TH" sz="2000" b="1" i="0" kern="1200" dirty="0" smtClean="0">
              <a:latin typeface="TH SarabunPSK"/>
              <a:cs typeface="TH SarabunPSK"/>
            </a:rPr>
            <a:t>บุคคล-ทักษะชีวิต</a:t>
          </a:r>
          <a:endParaRPr lang="th-TH" sz="2000" b="1" i="0" kern="1200" dirty="0">
            <a:latin typeface="TH SarabunPSK"/>
            <a:cs typeface="TH SarabunPSK"/>
          </a:endParaRPr>
        </a:p>
      </dsp:txBody>
      <dsp:txXfrm>
        <a:off x="1350350" y="4382557"/>
        <a:ext cx="1400745" cy="1264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65D14-A8F9-4441-9631-76CFFF5D4EB6}">
      <dsp:nvSpPr>
        <dsp:cNvPr id="0" name=""/>
        <dsp:cNvSpPr/>
      </dsp:nvSpPr>
      <dsp:spPr>
        <a:xfrm>
          <a:off x="-1" y="0"/>
          <a:ext cx="707236" cy="2060090"/>
        </a:xfrm>
        <a:prstGeom prst="upArrow">
          <a:avLst/>
        </a:prstGeom>
        <a:solidFill>
          <a:srgbClr val="00CC00"/>
        </a:solidFill>
        <a:ln>
          <a:noFill/>
        </a:ln>
        <a:effectLst>
          <a:glow rad="762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74771A-3FD4-41EE-AFBA-9B9430A680A9}">
      <dsp:nvSpPr>
        <dsp:cNvPr id="0" name=""/>
        <dsp:cNvSpPr/>
      </dsp:nvSpPr>
      <dsp:spPr>
        <a:xfrm>
          <a:off x="374718" y="0"/>
          <a:ext cx="1768421" cy="2060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i="0" kern="1200" dirty="0" smtClean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/>
              <a:cs typeface="TH SarabunPSK"/>
            </a:rPr>
            <a:t>ระบบ   การแพทย์ฉุกเฉิน</a:t>
          </a:r>
          <a:endParaRPr lang="th-TH" sz="4000" b="1" i="0" kern="1200" dirty="0">
            <a:solidFill>
              <a:srgbClr val="00009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/>
            <a:cs typeface="TH SarabunPSK"/>
          </a:endParaRPr>
        </a:p>
      </dsp:txBody>
      <dsp:txXfrm>
        <a:off x="374718" y="0"/>
        <a:ext cx="1768421" cy="2060090"/>
      </dsp:txXfrm>
    </dsp:sp>
    <dsp:sp modelId="{D828C222-B4BE-41C9-A603-EAA485B663B5}">
      <dsp:nvSpPr>
        <dsp:cNvPr id="0" name=""/>
        <dsp:cNvSpPr/>
      </dsp:nvSpPr>
      <dsp:spPr>
        <a:xfrm>
          <a:off x="0" y="2231765"/>
          <a:ext cx="707236" cy="2060090"/>
        </a:xfrm>
        <a:prstGeom prst="downArrow">
          <a:avLst/>
        </a:prstGeom>
        <a:solidFill>
          <a:srgbClr val="00CC00"/>
        </a:solidFill>
        <a:ln>
          <a:noFill/>
        </a:ln>
        <a:effectLst>
          <a:glow rad="762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AFDBBA-7ED3-4F09-BEFC-D91E8D2F5E95}">
      <dsp:nvSpPr>
        <dsp:cNvPr id="0" name=""/>
        <dsp:cNvSpPr/>
      </dsp:nvSpPr>
      <dsp:spPr>
        <a:xfrm>
          <a:off x="407189" y="2231765"/>
          <a:ext cx="1628794" cy="2060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i="0" kern="1200" dirty="0" smtClean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/>
              <a:cs typeface="TH SarabunPSK"/>
            </a:rPr>
            <a:t>ระบบ   ส่งต่อ</a:t>
          </a:r>
          <a:endParaRPr lang="th-TH" sz="4000" b="1" i="0" kern="1200" dirty="0">
            <a:solidFill>
              <a:srgbClr val="00009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/>
            <a:cs typeface="TH SarabunPSK"/>
          </a:endParaRPr>
        </a:p>
      </dsp:txBody>
      <dsp:txXfrm>
        <a:off x="407189" y="2231765"/>
        <a:ext cx="1628794" cy="2060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12/3/14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12/3/14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12/3/14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701" y="394706"/>
            <a:ext cx="656716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6600" b="1" dirty="0" smtClean="0">
                <a:latin typeface="TH SarabunPSK"/>
                <a:cs typeface="TH SarabunPSK"/>
              </a:rPr>
              <a:t>ยุทธศาสตร์สาธารณสุข </a:t>
            </a:r>
          </a:p>
          <a:p>
            <a:pPr algn="ctr"/>
            <a:r>
              <a:rPr lang="th-TH" sz="6600" b="1" dirty="0" smtClean="0">
                <a:latin typeface="TH SarabunPSK"/>
                <a:cs typeface="TH SarabunPSK"/>
              </a:rPr>
              <a:t>เขตบริการสุขภาพที่ ๑๑</a:t>
            </a:r>
          </a:p>
          <a:p>
            <a:pPr algn="ctr"/>
            <a:r>
              <a:rPr lang="th-TH" sz="6600" b="1" dirty="0" smtClean="0">
                <a:latin typeface="TH SarabunPSK"/>
                <a:cs typeface="TH SarabunPSK"/>
              </a:rPr>
              <a:t>ประจำปีงบประมาณ ๒๕๕๘ </a:t>
            </a:r>
            <a:endParaRPr lang="en-US" sz="6600" b="1" dirty="0">
              <a:latin typeface="TH SarabunPSK"/>
              <a:cs typeface="TH SarabunPS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112" y="5229850"/>
            <a:ext cx="6701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b="1" dirty="0" smtClean="0">
                <a:latin typeface="TH SarabunPSK"/>
                <a:cs typeface="TH SarabunPSK"/>
              </a:rPr>
              <a:t>ยุทธศาสตร์ที่ ๒ การพัฒนาระบบบริการสุขภาพ</a:t>
            </a:r>
            <a:endParaRPr lang="en-US" sz="4000" b="1" dirty="0">
              <a:latin typeface="TH SarabunPSK"/>
              <a:cs typeface="TH SarabunPS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112" y="5937736"/>
            <a:ext cx="6655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latin typeface="TH SarabunPSK"/>
                <a:cs typeface="TH SarabunPSK"/>
              </a:rPr>
              <a:t>คณะทำงานระบบการแพทย์ฉุกเฉินและภัยพิบัติ</a:t>
            </a:r>
            <a:endParaRPr lang="en-US" sz="4000" b="1" dirty="0">
              <a:latin typeface="TH SarabunPSK"/>
              <a:cs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233432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801" y="299241"/>
            <a:ext cx="7537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การพัฒนาระบบการแพทย์ฉุกเฉิน</a:t>
            </a:r>
            <a:r>
              <a:rPr lang="en-US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 : </a:t>
            </a:r>
            <a:r>
              <a:rPr lang="th-TH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ระบบเฝ้าระวังภัย</a:t>
            </a:r>
            <a:endParaRPr lang="en-US" sz="4000" b="1" dirty="0">
              <a:solidFill>
                <a:srgbClr val="FFFF00"/>
              </a:solidFill>
              <a:latin typeface="TH SarabunPSK"/>
              <a:cs typeface="TH SarabunPS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801" y="1278393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H SarabunPSK"/>
                <a:cs typeface="TH SarabunPSK"/>
              </a:rPr>
              <a:t>สถานบริการ</a:t>
            </a:r>
            <a:r>
              <a:rPr lang="th-TH" sz="3600" b="1" dirty="0">
                <a:solidFill>
                  <a:srgbClr val="FFFF00"/>
                </a:solidFill>
                <a:latin typeface="TH SarabunPSK"/>
                <a:cs typeface="TH SarabunPSK"/>
              </a:rPr>
              <a:t>ระดับ </a:t>
            </a:r>
            <a:r>
              <a:rPr lang="en-US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S </a:t>
            </a:r>
            <a:r>
              <a:rPr lang="th-TH" sz="3600" b="1" dirty="0">
                <a:solidFill>
                  <a:srgbClr val="FFFF00"/>
                </a:solidFill>
                <a:latin typeface="TH SarabunPSK"/>
                <a:cs typeface="TH SarabunPSK"/>
              </a:rPr>
              <a:t>และ </a:t>
            </a:r>
            <a:r>
              <a:rPr lang="en-US" sz="3600" b="1" dirty="0">
                <a:solidFill>
                  <a:srgbClr val="FFFF00"/>
                </a:solidFill>
                <a:latin typeface="TH SarabunPSK"/>
                <a:cs typeface="TH SarabunPSK"/>
              </a:rPr>
              <a:t>A </a:t>
            </a:r>
          </a:p>
        </p:txBody>
      </p:sp>
      <p:sp>
        <p:nvSpPr>
          <p:cNvPr id="7" name="Rectangle 6"/>
          <p:cNvSpPr/>
          <p:nvPr/>
        </p:nvSpPr>
        <p:spPr>
          <a:xfrm>
            <a:off x="567764" y="2131215"/>
            <a:ext cx="81935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/>
                <a:cs typeface="TH SarabunPSK"/>
              </a:rPr>
              <a:t>มีการทบทวนผู้บาดเจ็บเสียชีวิตที่มีโอกาสรอดมากกว่า ๐.๗๕ </a:t>
            </a:r>
            <a:r>
              <a:rPr lang="en-US" sz="3600" b="1" dirty="0">
                <a:latin typeface="TH SarabunPSK"/>
                <a:cs typeface="TH SarabunPSK"/>
              </a:rPr>
              <a:t>(Probability of survival &gt; </a:t>
            </a:r>
            <a:r>
              <a:rPr lang="th-TH" sz="3600" b="1" dirty="0">
                <a:latin typeface="TH SarabunPSK"/>
                <a:cs typeface="TH SarabunPSK"/>
              </a:rPr>
              <a:t>๐.๗๕</a:t>
            </a:r>
            <a:r>
              <a:rPr lang="en-US" sz="3600" b="1" dirty="0">
                <a:latin typeface="TH SarabunPSK"/>
                <a:cs typeface="TH SarabunPSK"/>
              </a:rPr>
              <a:t>) </a:t>
            </a:r>
            <a:r>
              <a:rPr lang="en-US" sz="3600" b="1" dirty="0" smtClean="0">
                <a:latin typeface="TH SarabunPSK"/>
                <a:cs typeface="TH SarabunPSK"/>
              </a:rPr>
              <a:t> </a:t>
            </a:r>
            <a:endParaRPr lang="en-US" sz="3600" b="1" dirty="0">
              <a:latin typeface="TH SarabunPSK"/>
              <a:cs typeface="TH SarabunPS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602" y="3449312"/>
            <a:ext cx="5289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เกณฑ์เป้าหมาย </a:t>
            </a:r>
            <a:r>
              <a:rPr lang="en-US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: </a:t>
            </a:r>
            <a:r>
              <a:rPr lang="th-TH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ไม่น้อยกว่า ร้อยละ ๕๐</a:t>
            </a:r>
            <a:r>
              <a:rPr lang="en-US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 </a:t>
            </a:r>
            <a:endParaRPr lang="en-US" sz="3600" b="1" dirty="0">
              <a:solidFill>
                <a:srgbClr val="FFFF00"/>
              </a:solidFill>
              <a:latin typeface="TH SarabunPSK"/>
              <a:cs typeface="TH SarabunPS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602" y="4293167"/>
            <a:ext cx="2722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สูตรคำนวนตัวชี้วัด </a:t>
            </a:r>
            <a:r>
              <a:rPr lang="en-US" sz="36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:</a:t>
            </a:r>
            <a:endParaRPr lang="en-US" sz="3600" b="1" dirty="0">
              <a:solidFill>
                <a:srgbClr val="CCFFCC"/>
              </a:solidFill>
              <a:latin typeface="TH SarabunPSK"/>
              <a:cs typeface="TH SarabunPS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4130" y="4263302"/>
            <a:ext cx="57358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/>
                <a:cs typeface="TH SarabunPSK"/>
              </a:rPr>
              <a:t>จำนวนผู้บาดเจ็บที่เสียชีวิตที่มีค่า </a:t>
            </a:r>
            <a:r>
              <a:rPr lang="en-US" sz="2800" b="1" dirty="0">
                <a:latin typeface="TH SarabunPSK"/>
                <a:cs typeface="TH SarabunPSK"/>
              </a:rPr>
              <a:t>PS </a:t>
            </a:r>
            <a:r>
              <a:rPr lang="th-TH" sz="2800" b="1" dirty="0">
                <a:latin typeface="TH SarabunPSK"/>
                <a:cs typeface="TH SarabunPSK"/>
              </a:rPr>
              <a:t>มากกว่า ๐.๗๕ และมีการวิเคราะห์</a:t>
            </a:r>
            <a:r>
              <a:rPr lang="en-US" sz="2800" b="1" dirty="0">
                <a:latin typeface="TH SarabunPSK"/>
                <a:cs typeface="TH SarabunPSK"/>
              </a:rPr>
              <a:t>/ </a:t>
            </a:r>
            <a:r>
              <a:rPr lang="th-TH" sz="2800" b="1" dirty="0">
                <a:latin typeface="TH SarabunPSK"/>
                <a:cs typeface="TH SarabunPSK"/>
              </a:rPr>
              <a:t>ทบทวนโดยทีมสหวิชาชีพ</a:t>
            </a:r>
            <a:r>
              <a:rPr lang="en-US" sz="2800" b="1" dirty="0">
                <a:latin typeface="TH SarabunPSK"/>
                <a:cs typeface="TH SarabunPSK"/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154130" y="5362372"/>
            <a:ext cx="5568214" cy="0"/>
          </a:xfrm>
          <a:prstGeom prst="line">
            <a:avLst/>
          </a:prstGeom>
          <a:ln w="508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325141" y="5578102"/>
            <a:ext cx="5397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/>
                <a:cs typeface="TH SarabunPSK"/>
              </a:rPr>
              <a:t>จำนวนผู้บาดเจ็บที่เสียชีวิตที่มีค่า </a:t>
            </a:r>
            <a:r>
              <a:rPr lang="en-US" sz="2800" b="1" dirty="0">
                <a:latin typeface="TH SarabunPSK"/>
                <a:cs typeface="TH SarabunPSK"/>
              </a:rPr>
              <a:t>PS </a:t>
            </a:r>
            <a:r>
              <a:rPr lang="th-TH" sz="2800" b="1" dirty="0">
                <a:latin typeface="TH SarabunPSK"/>
                <a:cs typeface="TH SarabunPSK"/>
              </a:rPr>
              <a:t>มากกว่า ๐.๗๕ </a:t>
            </a:r>
            <a:endParaRPr lang="en-US" sz="2800" b="1" dirty="0">
              <a:latin typeface="TH SarabunPSK"/>
              <a:cs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100552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801" y="60182"/>
            <a:ext cx="6738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การพัฒนาระบบการแพทย์ฉุกเฉิน</a:t>
            </a:r>
            <a:r>
              <a:rPr lang="en-US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 : </a:t>
            </a:r>
            <a:r>
              <a:rPr lang="th-TH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ก่อนถึง รพ.</a:t>
            </a:r>
            <a:endParaRPr lang="en-US" sz="4000" b="1" dirty="0">
              <a:solidFill>
                <a:srgbClr val="FFFF00"/>
              </a:solidFill>
              <a:latin typeface="TH SarabunPSK"/>
              <a:cs typeface="TH SarabunPSK"/>
            </a:endParaRPr>
          </a:p>
        </p:txBody>
      </p:sp>
      <p:pic>
        <p:nvPicPr>
          <p:cNvPr id="8" name="Picture 7" descr="amb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02" y="2946497"/>
            <a:ext cx="2166371" cy="2348780"/>
          </a:xfrm>
          <a:prstGeom prst="rect">
            <a:avLst/>
          </a:prstGeom>
        </p:spPr>
      </p:pic>
      <p:pic>
        <p:nvPicPr>
          <p:cNvPr id="9" name="Picture 8" descr="imagesca4ex87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2" y="2946497"/>
            <a:ext cx="2088041" cy="2348780"/>
          </a:xfrm>
          <a:prstGeom prst="rect">
            <a:avLst/>
          </a:prstGeom>
        </p:spPr>
      </p:pic>
      <p:pic>
        <p:nvPicPr>
          <p:cNvPr id="10" name="Picture 9" descr="art_57716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57" y="2946497"/>
            <a:ext cx="2132043" cy="23487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450298"/>
            <a:ext cx="3027548" cy="1200329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>
                <a:latin typeface="TH SarabunPSK"/>
                <a:cs typeface="TH SarabunPSK"/>
              </a:rPr>
              <a:t>ความครอบคลุม</a:t>
            </a:r>
          </a:p>
          <a:p>
            <a:pPr algn="ctr"/>
            <a:r>
              <a:rPr lang="th-TH" sz="3600" b="1" dirty="0" smtClean="0">
                <a:latin typeface="TH SarabunPSK"/>
                <a:cs typeface="TH SarabunPSK"/>
              </a:rPr>
              <a:t>ระบบการแพทย์ฉุกเฉิน</a:t>
            </a:r>
            <a:endParaRPr lang="en-US" sz="3600" b="1" dirty="0">
              <a:latin typeface="TH SarabunPSK"/>
              <a:cs typeface="TH SarabunPS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9807" y="5450298"/>
            <a:ext cx="2381228" cy="1200329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>
                <a:latin typeface="TH SarabunPSK"/>
                <a:cs typeface="TH SarabunPSK"/>
              </a:rPr>
              <a:t>ความพร้อม</a:t>
            </a:r>
          </a:p>
          <a:p>
            <a:pPr algn="ctr"/>
            <a:r>
              <a:rPr lang="th-TH" sz="3600" b="1" dirty="0" smtClean="0">
                <a:latin typeface="TH SarabunPSK"/>
                <a:cs typeface="TH SarabunPSK"/>
              </a:rPr>
              <a:t>ของทีมปฏิบัติการ</a:t>
            </a:r>
            <a:endParaRPr lang="en-US" sz="3600" b="1" dirty="0">
              <a:latin typeface="TH SarabunPSK"/>
              <a:cs typeface="TH SarabunPS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7057" y="5450298"/>
            <a:ext cx="1860940" cy="1200329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SarabunPSK"/>
                <a:cs typeface="TH SarabunPSK"/>
              </a:rPr>
              <a:t>ประสิทธิภาพ</a:t>
            </a:r>
          </a:p>
          <a:p>
            <a:r>
              <a:rPr lang="th-TH" sz="3600" b="1" dirty="0" smtClean="0">
                <a:latin typeface="TH SarabunPSK"/>
                <a:cs typeface="TH SarabunPSK"/>
              </a:rPr>
              <a:t>ทีมปฏิบัติการ</a:t>
            </a:r>
            <a:endParaRPr lang="en-US" sz="3600" b="1" dirty="0">
              <a:latin typeface="TH SarabunPSK"/>
              <a:cs typeface="TH SarabunPSK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495139" y="3904148"/>
            <a:ext cx="787069" cy="97818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988886" y="3904148"/>
            <a:ext cx="787069" cy="97818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98983" y="2051560"/>
            <a:ext cx="3639259" cy="646331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SarabunPSK"/>
                <a:cs typeface="TH SarabunPSK"/>
              </a:rPr>
              <a:t>ระบบการคัดกรองมาตรฐาน</a:t>
            </a:r>
            <a:endParaRPr lang="en-US" sz="3600" b="1" dirty="0">
              <a:latin typeface="TH SarabunPSK"/>
              <a:cs typeface="TH SarabunPSK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05322" y="761531"/>
            <a:ext cx="87026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h-TH" sz="3200" dirty="0" smtClean="0">
                <a:latin typeface="TH SarabunPSK" charset="0"/>
                <a:cs typeface="TH SarabunPSK" charset="0"/>
              </a:rPr>
              <a:t>พัฒนา</a:t>
            </a:r>
            <a:r>
              <a:rPr lang="th-TH" sz="3200" dirty="0">
                <a:latin typeface="TH SarabunPSK" charset="0"/>
                <a:cs typeface="TH SarabunPSK" charset="0"/>
              </a:rPr>
              <a:t>ระบบบริการการแพทย์ฉุกเฉินให้เป็นมาตรฐาน</a:t>
            </a:r>
            <a:r>
              <a:rPr lang="th-TH" sz="3200" dirty="0" smtClean="0">
                <a:latin typeface="TH SarabunPSK" charset="0"/>
                <a:cs typeface="TH SarabunPSK" charset="0"/>
              </a:rPr>
              <a:t>เดียวกันระดับเขต</a:t>
            </a:r>
            <a:r>
              <a:rPr lang="en-US" sz="3200" dirty="0" smtClean="0">
                <a:latin typeface="TH SarabunPSK" charset="0"/>
                <a:cs typeface="TH SarabunPSK" charset="0"/>
              </a:rPr>
              <a:t> </a:t>
            </a:r>
            <a:r>
              <a:rPr lang="th-TH" sz="3200" dirty="0" smtClean="0">
                <a:latin typeface="TH SarabunPSK" charset="0"/>
                <a:cs typeface="TH SarabunPSK" charset="0"/>
              </a:rPr>
              <a:t>สามารถตอบ</a:t>
            </a:r>
            <a:r>
              <a:rPr lang="th-TH" sz="3200" dirty="0">
                <a:latin typeface="TH SarabunPSK" charset="0"/>
                <a:cs typeface="TH SarabunPSK" charset="0"/>
              </a:rPr>
              <a:t>สนองต่อการปฏิบัติการระดับประเทศ</a:t>
            </a:r>
            <a:r>
              <a:rPr lang="th-TH" sz="3200" dirty="0" smtClean="0">
                <a:latin typeface="TH SarabunPSK" charset="0"/>
                <a:cs typeface="TH SarabunPSK" charset="0"/>
              </a:rPr>
              <a:t>ได้</a:t>
            </a:r>
            <a:r>
              <a:rPr lang="en-US" sz="3200" dirty="0" smtClean="0">
                <a:latin typeface="TH SarabunPSK" charset="0"/>
                <a:cs typeface="TH SarabunPSK" charset="0"/>
              </a:rPr>
              <a:t> ( </a:t>
            </a:r>
            <a:r>
              <a:rPr lang="en-US" sz="3200" dirty="0">
                <a:latin typeface="TH SarabunPSK" charset="0"/>
                <a:cs typeface="TH SarabunPSK" charset="0"/>
              </a:rPr>
              <a:t>Pre-Hospital )</a:t>
            </a:r>
          </a:p>
        </p:txBody>
      </p:sp>
    </p:spTree>
    <p:extLst>
      <p:ext uri="{BB962C8B-B14F-4D97-AF65-F5344CB8AC3E}">
        <p14:creationId xmlns:p14="http://schemas.microsoft.com/office/powerpoint/2010/main" val="46664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88" y="296001"/>
            <a:ext cx="4940300" cy="6375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extBox 8"/>
          <p:cNvSpPr txBox="1"/>
          <p:nvPr/>
        </p:nvSpPr>
        <p:spPr>
          <a:xfrm>
            <a:off x="423786" y="3426444"/>
            <a:ext cx="1423756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SarabunPSK"/>
                <a:cs typeface="TH SarabunPSK"/>
              </a:rPr>
              <a:t>๖๗.๐๗</a:t>
            </a:r>
            <a:r>
              <a:rPr lang="en-US" sz="3600" b="1" dirty="0" smtClean="0">
                <a:latin typeface="TH SarabunPSK"/>
                <a:cs typeface="TH SarabunPSK"/>
              </a:rPr>
              <a:t>%</a:t>
            </a:r>
            <a:endParaRPr lang="en-US" sz="3600" b="1" dirty="0">
              <a:latin typeface="TH SarabunPSK"/>
              <a:cs typeface="TH SarabunPS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786" y="2789727"/>
            <a:ext cx="1423756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๘๔.๙๔</a:t>
            </a:r>
            <a:r>
              <a:rPr lang="en-US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%</a:t>
            </a:r>
            <a:endParaRPr lang="en-US" sz="3600" b="1" dirty="0">
              <a:solidFill>
                <a:srgbClr val="FFFF00"/>
              </a:solidFill>
              <a:latin typeface="TH SarabunPSK"/>
              <a:cs typeface="TH SarabunPS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1767" y="5378739"/>
            <a:ext cx="1423756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๘๓.๘๕</a:t>
            </a:r>
            <a:r>
              <a:rPr lang="en-US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%</a:t>
            </a:r>
            <a:endParaRPr lang="en-US" sz="3600" b="1" dirty="0">
              <a:solidFill>
                <a:srgbClr val="FFFF00"/>
              </a:solidFill>
              <a:latin typeface="TH SarabunPSK"/>
              <a:cs typeface="TH SarabunPS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1767" y="6025070"/>
            <a:ext cx="1423756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/>
                <a:cs typeface="TH SarabunPSK"/>
              </a:rPr>
              <a:t>๗๗.๗๐</a:t>
            </a:r>
            <a:r>
              <a:rPr lang="en-US" sz="3600" b="1" dirty="0" smtClean="0">
                <a:latin typeface="TH SarabunPSK"/>
                <a:cs typeface="TH SarabunPSK"/>
              </a:rPr>
              <a:t>%</a:t>
            </a:r>
            <a:endParaRPr lang="en-US" sz="3600" b="1" dirty="0">
              <a:latin typeface="TH SarabunPSK"/>
              <a:cs typeface="TH SarabunPS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5257" y="318431"/>
            <a:ext cx="1423756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๗๙.๙๖</a:t>
            </a:r>
            <a:r>
              <a:rPr lang="en-US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%</a:t>
            </a:r>
            <a:endParaRPr lang="en-US" sz="3600" b="1" dirty="0">
              <a:solidFill>
                <a:srgbClr val="FFFF00"/>
              </a:solidFill>
              <a:latin typeface="TH SarabunPSK"/>
              <a:cs typeface="TH SarabunPS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60347" y="964762"/>
            <a:ext cx="1423756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/>
                <a:cs typeface="TH SarabunPSK"/>
              </a:rPr>
              <a:t>๗๔.๙๒</a:t>
            </a:r>
            <a:r>
              <a:rPr lang="en-US" sz="3600" b="1" dirty="0" smtClean="0">
                <a:latin typeface="TH SarabunPSK"/>
                <a:cs typeface="TH SarabunPSK"/>
              </a:rPr>
              <a:t>%</a:t>
            </a:r>
            <a:endParaRPr lang="en-US" sz="3600" b="1" dirty="0">
              <a:latin typeface="TH SarabunPSK"/>
              <a:cs typeface="TH SarabunPS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1767" y="3657951"/>
            <a:ext cx="1423756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๘๘.๙๒</a:t>
            </a:r>
            <a:r>
              <a:rPr lang="en-US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%</a:t>
            </a:r>
            <a:endParaRPr lang="en-US" sz="3600" b="1" dirty="0">
              <a:solidFill>
                <a:srgbClr val="FFFF00"/>
              </a:solidFill>
              <a:latin typeface="TH SarabunPSK"/>
              <a:cs typeface="TH SarabunPS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37360" y="4304282"/>
            <a:ext cx="1423756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/>
                <a:cs typeface="TH SarabunPSK"/>
              </a:rPr>
              <a:t>๘๗.๕๑</a:t>
            </a:r>
            <a:r>
              <a:rPr lang="en-US" sz="3600" b="1" dirty="0" smtClean="0">
                <a:latin typeface="TH SarabunPSK"/>
                <a:cs typeface="TH SarabunPSK"/>
              </a:rPr>
              <a:t>%</a:t>
            </a:r>
            <a:endParaRPr lang="en-US" sz="3600" b="1" dirty="0">
              <a:latin typeface="TH SarabunPSK"/>
              <a:cs typeface="TH SarabunPS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786" y="4925626"/>
            <a:ext cx="1423756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๙๖.๖๙</a:t>
            </a:r>
            <a:r>
              <a:rPr lang="en-US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%</a:t>
            </a:r>
            <a:endParaRPr lang="en-US" sz="3600" b="1" dirty="0">
              <a:solidFill>
                <a:srgbClr val="FFFF00"/>
              </a:solidFill>
              <a:latin typeface="TH SarabunPSK"/>
              <a:cs typeface="TH SarabunPS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786" y="5571957"/>
            <a:ext cx="1423756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SarabunPSK"/>
                <a:cs typeface="TH SarabunPSK"/>
              </a:rPr>
              <a:t>๗๔.๒๔</a:t>
            </a:r>
            <a:r>
              <a:rPr lang="en-US" sz="3600" b="1" dirty="0" smtClean="0">
                <a:latin typeface="TH SarabunPSK"/>
                <a:cs typeface="TH SarabunPSK"/>
              </a:rPr>
              <a:t>%</a:t>
            </a:r>
            <a:endParaRPr lang="en-US" sz="3600" b="1" dirty="0">
              <a:latin typeface="TH SarabunPSK"/>
              <a:cs typeface="TH SarabunPS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786" y="907943"/>
            <a:ext cx="1423756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๙๐.๘๖</a:t>
            </a:r>
            <a:r>
              <a:rPr lang="en-US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%</a:t>
            </a:r>
            <a:endParaRPr lang="en-US" sz="3600" b="1" dirty="0">
              <a:solidFill>
                <a:srgbClr val="FFFF00"/>
              </a:solidFill>
              <a:latin typeface="TH SarabunPSK"/>
              <a:cs typeface="TH SarabunPS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786" y="1611093"/>
            <a:ext cx="1423756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SarabunPSK"/>
                <a:cs typeface="TH SarabunPSK"/>
              </a:rPr>
              <a:t>๘๐.๑๓</a:t>
            </a:r>
            <a:r>
              <a:rPr lang="en-US" sz="3600" b="1" dirty="0" smtClean="0">
                <a:latin typeface="TH SarabunPSK"/>
                <a:cs typeface="TH SarabunPSK"/>
              </a:rPr>
              <a:t>%</a:t>
            </a:r>
            <a:endParaRPr lang="en-US" sz="3600" b="1" dirty="0">
              <a:latin typeface="TH SarabunPSK"/>
              <a:cs typeface="TH SarabunPS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45257" y="1988947"/>
            <a:ext cx="1423756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๘๙.๙๙</a:t>
            </a:r>
            <a:r>
              <a:rPr lang="en-US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%</a:t>
            </a:r>
            <a:endParaRPr lang="en-US" sz="3600" b="1" dirty="0">
              <a:solidFill>
                <a:srgbClr val="FFFF00"/>
              </a:solidFill>
              <a:latin typeface="TH SarabunPSK"/>
              <a:cs typeface="TH SarabunPSK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60347" y="2635278"/>
            <a:ext cx="1423756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/>
                <a:cs typeface="TH SarabunPSK"/>
              </a:rPr>
              <a:t>๗๗.๖๘</a:t>
            </a:r>
            <a:r>
              <a:rPr lang="en-US" sz="3600" b="1" dirty="0" smtClean="0">
                <a:latin typeface="TH SarabunPSK"/>
                <a:cs typeface="TH SarabunPSK"/>
              </a:rPr>
              <a:t>%</a:t>
            </a:r>
            <a:endParaRPr lang="en-US" sz="3600" b="1" dirty="0">
              <a:latin typeface="TH SarabunPSK"/>
              <a:cs typeface="TH SarabunPSK"/>
            </a:endParaRPr>
          </a:p>
        </p:txBody>
      </p:sp>
      <p:sp>
        <p:nvSpPr>
          <p:cNvPr id="23" name="Right Arrow 22"/>
          <p:cNvSpPr/>
          <p:nvPr/>
        </p:nvSpPr>
        <p:spPr>
          <a:xfrm rot="21060572">
            <a:off x="1935458" y="1514234"/>
            <a:ext cx="1575621" cy="37464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496276">
            <a:off x="1921103" y="3673872"/>
            <a:ext cx="1256286" cy="38343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496276">
            <a:off x="1926737" y="5548156"/>
            <a:ext cx="1011572" cy="35605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404797">
            <a:off x="4417285" y="1122218"/>
            <a:ext cx="2764445" cy="331417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9764866">
            <a:off x="4535882" y="2755899"/>
            <a:ext cx="2653297" cy="43384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9780752">
            <a:off x="5598295" y="4491889"/>
            <a:ext cx="1689026" cy="436383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1374777">
            <a:off x="4334874" y="5630402"/>
            <a:ext cx="2836414" cy="436383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 rot="6520990" flipV="1">
            <a:off x="3467082" y="1424371"/>
            <a:ext cx="446258" cy="4290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 rot="6520990" flipV="1">
            <a:off x="2917710" y="3858260"/>
            <a:ext cx="446258" cy="4290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 rot="6520990" flipV="1">
            <a:off x="4168855" y="1296683"/>
            <a:ext cx="446258" cy="4290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6520990" flipV="1">
            <a:off x="4308107" y="3221544"/>
            <a:ext cx="446258" cy="4290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 rot="6520990" flipV="1">
            <a:off x="5348266" y="4856895"/>
            <a:ext cx="446258" cy="4290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 rot="6520990" flipV="1">
            <a:off x="4016455" y="5357443"/>
            <a:ext cx="446258" cy="4290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 rot="6520990" flipV="1">
            <a:off x="2643023" y="5609740"/>
            <a:ext cx="446258" cy="4290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3087" y="323167"/>
            <a:ext cx="195949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>
                <a:solidFill>
                  <a:srgbClr val="FFFF00"/>
                </a:solidFill>
                <a:latin typeface="TH SarabunPSK"/>
                <a:cs typeface="TH SarabunPSK"/>
              </a:rPr>
              <a:t>ความครอบคลุม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7355" y="6218288"/>
            <a:ext cx="14801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>
                <a:latin typeface="TH SarabunPSK"/>
                <a:cs typeface="TH SarabunPSK"/>
              </a:rPr>
              <a:t>ความพร้อม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805923" y="1611093"/>
            <a:ext cx="217697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SarabunPSK"/>
                <a:cs typeface="TH SarabunPSK"/>
              </a:rPr>
              <a:t>ระบบการคัดกรอง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41518" y="6115092"/>
            <a:ext cx="199803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TH SarabunPSK"/>
                <a:cs typeface="TH SarabunPSK"/>
              </a:rPr>
              <a:t>ประสิทธิภาพ</a:t>
            </a:r>
            <a:r>
              <a:rPr lang="en-US" sz="3200" b="1" dirty="0" smtClean="0">
                <a:solidFill>
                  <a:srgbClr val="FF0000"/>
                </a:solidFill>
                <a:latin typeface="TH SarabunPSK"/>
                <a:cs typeface="TH SarabunPSK"/>
              </a:rPr>
              <a:t>???</a:t>
            </a:r>
            <a:endParaRPr lang="th-TH" sz="3200" b="1" dirty="0">
              <a:solidFill>
                <a:srgbClr val="FF0000"/>
              </a:solidFill>
              <a:latin typeface="TH SarabunPSK"/>
              <a:cs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1405306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7" grpId="0"/>
      <p:bldP spid="38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801" y="6010661"/>
            <a:ext cx="2505814" cy="70788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latin typeface="TH SarabunPSK"/>
                <a:cs typeface="TH SarabunPSK"/>
              </a:rPr>
              <a:t>การเข้าถึงบริการ</a:t>
            </a:r>
            <a:endParaRPr lang="en-US" sz="4000" b="1" dirty="0">
              <a:latin typeface="TH SarabunPSK"/>
              <a:cs typeface="TH SarabunPS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4546" y="5964494"/>
            <a:ext cx="2263153" cy="707886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latin typeface="TH SarabunPSK"/>
                <a:cs typeface="TH SarabunPSK"/>
              </a:rPr>
              <a:t>คุณภาพบริการ</a:t>
            </a:r>
            <a:endParaRPr lang="en-US" sz="4000" b="1" dirty="0">
              <a:latin typeface="TH SarabunPSK"/>
              <a:cs typeface="TH SarabunPS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0302" y="5348941"/>
            <a:ext cx="1866128" cy="1323439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latin typeface="TH SarabunPSK"/>
                <a:cs typeface="TH SarabunPSK"/>
              </a:rPr>
              <a:t>คุณภาพการ</a:t>
            </a:r>
          </a:p>
          <a:p>
            <a:r>
              <a:rPr lang="th-TH" sz="4000" b="1" dirty="0" smtClean="0">
                <a:latin typeface="TH SarabunPSK"/>
                <a:cs typeface="TH SarabunPSK"/>
              </a:rPr>
              <a:t>บำบัดรักษา</a:t>
            </a:r>
            <a:endParaRPr lang="en-US" sz="4000" b="1" dirty="0">
              <a:latin typeface="TH SarabunPSK"/>
              <a:cs typeface="TH SarabunPSK"/>
            </a:endParaRPr>
          </a:p>
        </p:txBody>
      </p:sp>
      <p:pic>
        <p:nvPicPr>
          <p:cNvPr id="8" name="Picture 7" descr="amb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55" y="1166952"/>
            <a:ext cx="2166371" cy="1556916"/>
          </a:xfrm>
          <a:prstGeom prst="rect">
            <a:avLst/>
          </a:prstGeom>
        </p:spPr>
      </p:pic>
      <p:pic>
        <p:nvPicPr>
          <p:cNvPr id="9" name="Picture 8" descr="imagesca4ex87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1" y="1166952"/>
            <a:ext cx="2088041" cy="1505433"/>
          </a:xfrm>
          <a:prstGeom prst="rect">
            <a:avLst/>
          </a:prstGeom>
        </p:spPr>
      </p:pic>
      <p:pic>
        <p:nvPicPr>
          <p:cNvPr id="10" name="Picture 9" descr="art_57716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55" y="1166952"/>
            <a:ext cx="1994733" cy="1544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899083"/>
            <a:ext cx="3027548" cy="1200329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>
                <a:latin typeface="TH SarabunPSK"/>
                <a:cs typeface="TH SarabunPSK"/>
              </a:rPr>
              <a:t>ความครอบคลุม</a:t>
            </a:r>
          </a:p>
          <a:p>
            <a:pPr algn="ctr"/>
            <a:r>
              <a:rPr lang="th-TH" sz="3600" b="1" dirty="0" smtClean="0">
                <a:latin typeface="TH SarabunPSK"/>
                <a:cs typeface="TH SarabunPSK"/>
              </a:rPr>
              <a:t>ระบบการแพทย์ฉุกเฉิน</a:t>
            </a:r>
            <a:endParaRPr lang="en-US" sz="3600" b="1" dirty="0">
              <a:latin typeface="TH SarabunPSK"/>
              <a:cs typeface="TH SarabunPS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9945" y="2908809"/>
            <a:ext cx="2381228" cy="1200329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>
                <a:latin typeface="TH SarabunPSK"/>
                <a:cs typeface="TH SarabunPSK"/>
              </a:rPr>
              <a:t>ความพร้อม</a:t>
            </a:r>
          </a:p>
          <a:p>
            <a:pPr algn="ctr"/>
            <a:r>
              <a:rPr lang="th-TH" sz="3600" b="1" dirty="0" smtClean="0">
                <a:latin typeface="TH SarabunPSK"/>
                <a:cs typeface="TH SarabunPSK"/>
              </a:rPr>
              <a:t>ของทีมปฏิบัติการ</a:t>
            </a:r>
            <a:endParaRPr lang="en-US" sz="3600" b="1" dirty="0">
              <a:latin typeface="TH SarabunPSK"/>
              <a:cs typeface="TH SarabunPS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9748" y="2908809"/>
            <a:ext cx="1860940" cy="1200329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SarabunPSK"/>
                <a:cs typeface="TH SarabunPSK"/>
              </a:rPr>
              <a:t>ประสิทธิภาพ</a:t>
            </a:r>
          </a:p>
          <a:p>
            <a:r>
              <a:rPr lang="th-TH" sz="3600" b="1" dirty="0" smtClean="0">
                <a:latin typeface="TH SarabunPSK"/>
                <a:cs typeface="TH SarabunPSK"/>
              </a:rPr>
              <a:t>ทีมปฏิบัติการ</a:t>
            </a:r>
            <a:endParaRPr lang="en-US" sz="3600" b="1" dirty="0">
              <a:latin typeface="TH SarabunPSK"/>
              <a:cs typeface="TH SarabunPSK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495139" y="1475854"/>
            <a:ext cx="787069" cy="97818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751173" y="1475854"/>
            <a:ext cx="787069" cy="97818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98983" y="326446"/>
            <a:ext cx="3639259" cy="646331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SarabunPSK"/>
                <a:cs typeface="TH SarabunPSK"/>
              </a:rPr>
              <a:t>ระบบการคัดกรองมาตรฐาน</a:t>
            </a:r>
            <a:endParaRPr lang="en-US" sz="3600" b="1" dirty="0">
              <a:latin typeface="TH SarabunPSK"/>
              <a:cs typeface="TH SarabunPSK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875352" y="4393239"/>
            <a:ext cx="995499" cy="1355726"/>
          </a:xfrm>
          <a:prstGeom prst="down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082904" y="4393239"/>
            <a:ext cx="995499" cy="1355726"/>
          </a:xfrm>
          <a:prstGeom prst="down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324784" y="4393239"/>
            <a:ext cx="995499" cy="896865"/>
          </a:xfrm>
          <a:prstGeom prst="down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3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602" y="278857"/>
            <a:ext cx="2505814" cy="70788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การเข้าถึงบริการ</a:t>
            </a:r>
            <a:endParaRPr lang="en-US" sz="4000" b="1" dirty="0">
              <a:solidFill>
                <a:srgbClr val="FFFF00"/>
              </a:solidFill>
              <a:latin typeface="TH SarabunPSK"/>
              <a:cs typeface="TH SarabunPS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602" y="1302710"/>
            <a:ext cx="81839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H SarabunPSK"/>
                <a:cs typeface="TH SarabunPSK"/>
              </a:rPr>
              <a:t>ร้อยละของผู้ป่วยฉุกเฉินวิกฤติและฉุกเฉินเร่งด่วน</a:t>
            </a:r>
            <a:r>
              <a:rPr lang="en-US" sz="4000" b="1" dirty="0">
                <a:latin typeface="TH SarabunPSK"/>
                <a:cs typeface="TH SarabunPSK"/>
              </a:rPr>
              <a:t> </a:t>
            </a:r>
            <a:endParaRPr lang="en-US" sz="4000" b="1" dirty="0" smtClean="0">
              <a:latin typeface="TH SarabunPSK"/>
              <a:cs typeface="TH SarabunPSK"/>
            </a:endParaRPr>
          </a:p>
          <a:p>
            <a:r>
              <a:rPr lang="en-US" sz="4000" b="1" dirty="0" smtClean="0">
                <a:latin typeface="TH SarabunPSK"/>
                <a:cs typeface="TH SarabunPSK"/>
              </a:rPr>
              <a:t>(</a:t>
            </a:r>
            <a:r>
              <a:rPr lang="th-TH" sz="4000" b="1" dirty="0">
                <a:latin typeface="TH SarabunPSK"/>
                <a:cs typeface="TH SarabunPSK"/>
              </a:rPr>
              <a:t>การคัดกรอง ระดับ ๑ และ ๒</a:t>
            </a:r>
            <a:r>
              <a:rPr lang="en-US" sz="4000" b="1" dirty="0">
                <a:latin typeface="TH SarabunPSK"/>
                <a:cs typeface="TH SarabunPSK"/>
              </a:rPr>
              <a:t>) </a:t>
            </a:r>
            <a:r>
              <a:rPr lang="th-TH" sz="4000" b="1" dirty="0">
                <a:latin typeface="TH SarabunPSK"/>
                <a:cs typeface="TH SarabunPSK"/>
              </a:rPr>
              <a:t>ที่มาด้วยระบบ</a:t>
            </a:r>
            <a:r>
              <a:rPr lang="th-TH" sz="4000" b="1" dirty="0" smtClean="0">
                <a:latin typeface="TH SarabunPSK"/>
                <a:cs typeface="TH SarabunPSK"/>
              </a:rPr>
              <a:t>บริการ</a:t>
            </a:r>
            <a:endParaRPr lang="en-US" sz="4000" b="1" dirty="0" smtClean="0">
              <a:latin typeface="TH SarabunPSK"/>
              <a:cs typeface="TH SarabunPSK"/>
            </a:endParaRPr>
          </a:p>
          <a:p>
            <a:r>
              <a:rPr lang="th-TH" sz="4000" b="1" dirty="0" smtClean="0">
                <a:latin typeface="TH SarabunPSK"/>
                <a:cs typeface="TH SarabunPSK"/>
              </a:rPr>
              <a:t>การ</a:t>
            </a:r>
            <a:r>
              <a:rPr lang="th-TH" sz="4000" b="1" dirty="0">
                <a:latin typeface="TH SarabunPSK"/>
                <a:cs typeface="TH SarabunPSK"/>
              </a:rPr>
              <a:t>แพทย์ฉุกเฉิน</a:t>
            </a:r>
            <a:r>
              <a:rPr lang="en-US" sz="4000" b="1" dirty="0">
                <a:latin typeface="TH SarabunPSK"/>
                <a:cs typeface="TH SarabunPSK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602" y="3487484"/>
            <a:ext cx="7756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เกณฑ์เป้าหมาย </a:t>
            </a:r>
            <a:r>
              <a:rPr lang="en-US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: </a:t>
            </a:r>
            <a:r>
              <a:rPr lang="en-US" sz="3600" b="1" dirty="0" err="1" smtClean="0">
                <a:solidFill>
                  <a:srgbClr val="FFFF00"/>
                </a:solidFill>
                <a:latin typeface="TH SarabunPSK"/>
                <a:cs typeface="TH SarabunPSK"/>
              </a:rPr>
              <a:t>เพิ่ม</a:t>
            </a:r>
            <a:r>
              <a:rPr lang="en-US" sz="3600" b="1" dirty="0" err="1">
                <a:solidFill>
                  <a:srgbClr val="FFFF00"/>
                </a:solidFill>
                <a:latin typeface="TH SarabunPSK"/>
                <a:cs typeface="TH SarabunPSK"/>
              </a:rPr>
              <a:t>ขึ้น</a:t>
            </a:r>
            <a:r>
              <a:rPr lang="en-US" sz="3600" b="1" dirty="0">
                <a:solidFill>
                  <a:srgbClr val="FFFF00"/>
                </a:solidFill>
                <a:latin typeface="TH SarabunPSK"/>
                <a:cs typeface="TH SarabunPSK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H SarabunPSK"/>
                <a:cs typeface="TH SarabunPSK"/>
              </a:rPr>
              <a:t>ร้อยละ</a:t>
            </a:r>
            <a:r>
              <a:rPr lang="en-US" sz="3600" b="1" dirty="0">
                <a:solidFill>
                  <a:srgbClr val="FFFF00"/>
                </a:solidFill>
                <a:latin typeface="TH SarabunPSK"/>
                <a:cs typeface="TH SarabunPSK"/>
              </a:rPr>
              <a:t> ๑๐ </a:t>
            </a:r>
            <a:r>
              <a:rPr lang="en-US" sz="3600" b="1" dirty="0" err="1">
                <a:solidFill>
                  <a:srgbClr val="FFFF00"/>
                </a:solidFill>
                <a:latin typeface="TH SarabunPSK"/>
                <a:cs typeface="TH SarabunPSK"/>
              </a:rPr>
              <a:t>เมื่อเทียบกับปีที่ผ่านมา</a:t>
            </a:r>
            <a:r>
              <a:rPr lang="en-US" sz="3600" b="1" dirty="0">
                <a:solidFill>
                  <a:srgbClr val="FFFF00"/>
                </a:solidFill>
                <a:latin typeface="TH SarabunPSK"/>
                <a:cs typeface="TH SarabunPSK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602" y="4293167"/>
            <a:ext cx="2722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สูตรคำนวนตัวชี้วัด </a:t>
            </a:r>
            <a:r>
              <a:rPr lang="en-US" sz="36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:</a:t>
            </a:r>
            <a:endParaRPr lang="en-US" sz="3600" b="1" dirty="0">
              <a:solidFill>
                <a:srgbClr val="CCFFCC"/>
              </a:solidFill>
              <a:latin typeface="TH SarabunPSK"/>
              <a:cs typeface="TH SarabunPS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4246" y="4293167"/>
            <a:ext cx="3736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ESI level </a:t>
            </a:r>
            <a:r>
              <a:rPr lang="th-TH" sz="40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๑ และ ๒ </a:t>
            </a:r>
            <a:r>
              <a:rPr lang="en-US" sz="40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EMS</a:t>
            </a:r>
            <a:endParaRPr lang="en-US" sz="4000" b="1" dirty="0">
              <a:solidFill>
                <a:srgbClr val="CCFFCC"/>
              </a:solidFill>
              <a:latin typeface="TH SarabunPSK"/>
              <a:cs typeface="TH SarabunPSK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84246" y="5001053"/>
            <a:ext cx="3736844" cy="0"/>
          </a:xfrm>
          <a:prstGeom prst="line">
            <a:avLst/>
          </a:prstGeom>
          <a:ln w="508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38720" y="4812281"/>
            <a:ext cx="3457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ESI level </a:t>
            </a:r>
            <a:r>
              <a:rPr lang="th-TH" sz="40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๑ และ ๒ </a:t>
            </a:r>
            <a:r>
              <a:rPr lang="en-US" sz="40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ER</a:t>
            </a:r>
            <a:endParaRPr lang="en-US" sz="4000" b="1" dirty="0">
              <a:solidFill>
                <a:srgbClr val="CCFFCC"/>
              </a:solidFill>
              <a:latin typeface="TH SarabunPSK"/>
              <a:cs typeface="TH SarabunPS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4593" y="6047143"/>
            <a:ext cx="619913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latin typeface="TH SarabunPSK"/>
                <a:cs typeface="TH SarabunPSK"/>
              </a:rPr>
              <a:t>Baseline data </a:t>
            </a:r>
            <a:r>
              <a:rPr lang="th-TH" sz="4000" b="1" u="sng" dirty="0" smtClean="0">
                <a:latin typeface="TH SarabunPSK"/>
                <a:cs typeface="TH SarabunPSK"/>
              </a:rPr>
              <a:t>ปี ๒๕๕๖ </a:t>
            </a:r>
            <a:r>
              <a:rPr lang="en-US" sz="4000" b="1" u="sng" dirty="0" smtClean="0">
                <a:latin typeface="TH SarabunPSK"/>
                <a:cs typeface="TH SarabunPSK"/>
              </a:rPr>
              <a:t>: </a:t>
            </a:r>
            <a:r>
              <a:rPr lang="th-TH" sz="4000" b="1" u="sng" dirty="0" smtClean="0">
                <a:latin typeface="TH SarabunPSK"/>
                <a:cs typeface="TH SarabunPSK"/>
              </a:rPr>
              <a:t>ร้อยละ ๑๙.๘๔</a:t>
            </a:r>
            <a:endParaRPr lang="en-US" sz="4000" b="1" u="sng" dirty="0">
              <a:latin typeface="TH SarabunPSK"/>
              <a:cs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242924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136" y="181207"/>
            <a:ext cx="2263153" cy="707886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คุณภาพบริการ</a:t>
            </a:r>
            <a:endParaRPr lang="en-US" sz="4000" b="1" dirty="0">
              <a:solidFill>
                <a:srgbClr val="FFFF00"/>
              </a:solidFill>
              <a:latin typeface="TH SarabunPSK"/>
              <a:cs typeface="TH SarabunPS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821" y="1382285"/>
            <a:ext cx="79950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H SarabunPSK"/>
                <a:cs typeface="TH SarabunPSK"/>
              </a:rPr>
              <a:t>ร้อยละของผู้ป่วยฉุกเฉินวิกฤติและฉุกเฉินเร่งด่วน</a:t>
            </a:r>
            <a:r>
              <a:rPr lang="en-US" sz="4000" b="1" dirty="0">
                <a:latin typeface="TH SarabunPSK"/>
                <a:cs typeface="TH SarabunPSK"/>
              </a:rPr>
              <a:t> </a:t>
            </a:r>
            <a:r>
              <a:rPr lang="th-TH" sz="4000" b="1" dirty="0" smtClean="0">
                <a:latin typeface="TH SarabunPSK"/>
                <a:cs typeface="TH SarabunPSK"/>
              </a:rPr>
              <a:t>     </a:t>
            </a:r>
            <a:r>
              <a:rPr lang="en-US" sz="4000" b="1" dirty="0" smtClean="0">
                <a:latin typeface="TH SarabunPSK"/>
                <a:cs typeface="TH SarabunPSK"/>
              </a:rPr>
              <a:t>(</a:t>
            </a:r>
            <a:r>
              <a:rPr lang="th-TH" sz="4000" b="1" dirty="0">
                <a:latin typeface="TH SarabunPSK"/>
                <a:cs typeface="TH SarabunPSK"/>
              </a:rPr>
              <a:t>การคัดกรอง ระดับ ๑ และ ๒</a:t>
            </a:r>
            <a:r>
              <a:rPr lang="en-US" sz="4000" b="1" dirty="0">
                <a:latin typeface="TH SarabunPSK"/>
                <a:cs typeface="TH SarabunPSK"/>
              </a:rPr>
              <a:t>) </a:t>
            </a:r>
            <a:r>
              <a:rPr lang="th-TH" sz="4000" b="1" dirty="0">
                <a:latin typeface="TH SarabunPSK"/>
                <a:cs typeface="TH SarabunPSK"/>
              </a:rPr>
              <a:t>ที่ได้รับปฏิบัติการฉุกเฉิน ภายใน ๑๐ นาที ตั้งแต่ได้รับแจ้งเหตุ</a:t>
            </a:r>
            <a:r>
              <a:rPr lang="en-US" sz="4000" b="1" dirty="0">
                <a:latin typeface="TH SarabunPSK"/>
                <a:cs typeface="TH SarabunPSK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602" y="3487484"/>
            <a:ext cx="5289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เกณฑ์เป้าหมาย </a:t>
            </a:r>
            <a:r>
              <a:rPr lang="en-US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: </a:t>
            </a:r>
            <a:r>
              <a:rPr lang="th-TH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ไม่น้อยกว่า ร้อยละ ๗๐</a:t>
            </a:r>
            <a:r>
              <a:rPr lang="en-US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 </a:t>
            </a:r>
            <a:endParaRPr lang="en-US" sz="3600" b="1" dirty="0">
              <a:solidFill>
                <a:srgbClr val="FFFF00"/>
              </a:solidFill>
              <a:latin typeface="TH SarabunPSK"/>
              <a:cs typeface="TH SarabunPS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602" y="4293167"/>
            <a:ext cx="2722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สูตรคำนวนตัวชี้วัด </a:t>
            </a:r>
            <a:r>
              <a:rPr lang="en-US" sz="36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:</a:t>
            </a:r>
            <a:endParaRPr lang="en-US" sz="3600" b="1" dirty="0">
              <a:solidFill>
                <a:srgbClr val="CCFFCC"/>
              </a:solidFill>
              <a:latin typeface="TH SarabunPSK"/>
              <a:cs typeface="TH SarabunPS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8281" y="4231612"/>
            <a:ext cx="5531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ESI level </a:t>
            </a:r>
            <a:r>
              <a:rPr lang="th-TH" sz="40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๑ และ ๒ </a:t>
            </a:r>
            <a:r>
              <a:rPr lang="en-US" sz="40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EMS</a:t>
            </a:r>
            <a:r>
              <a:rPr lang="th-TH" sz="40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 ใน ๑๐ นาที</a:t>
            </a:r>
            <a:endParaRPr lang="en-US" sz="4000" b="1" dirty="0">
              <a:solidFill>
                <a:srgbClr val="CCFFCC"/>
              </a:solidFill>
              <a:latin typeface="TH SarabunPSK"/>
              <a:cs typeface="TH SarabunPS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312607" y="5001053"/>
            <a:ext cx="5303607" cy="0"/>
          </a:xfrm>
          <a:prstGeom prst="line">
            <a:avLst/>
          </a:prstGeom>
          <a:ln w="508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53633" y="4870940"/>
            <a:ext cx="3736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ESI level </a:t>
            </a:r>
            <a:r>
              <a:rPr lang="th-TH" sz="40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๑ และ ๒ </a:t>
            </a:r>
            <a:r>
              <a:rPr lang="en-US" sz="40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EMS</a:t>
            </a:r>
            <a:endParaRPr lang="en-US" sz="4000" b="1" dirty="0">
              <a:solidFill>
                <a:srgbClr val="CCFFCC"/>
              </a:solidFill>
              <a:latin typeface="TH SarabunPSK"/>
              <a:cs typeface="TH SarabunPS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4593" y="6047143"/>
            <a:ext cx="6190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FFFFFF"/>
                </a:solidFill>
                <a:latin typeface="TH SarabunPSK"/>
                <a:cs typeface="TH SarabunPSK"/>
              </a:rPr>
              <a:t>Baseline data </a:t>
            </a:r>
            <a:r>
              <a:rPr lang="th-TH" sz="4000" b="1" u="sng" dirty="0" smtClean="0">
                <a:solidFill>
                  <a:srgbClr val="FFFFFF"/>
                </a:solidFill>
                <a:latin typeface="TH SarabunPSK"/>
                <a:cs typeface="TH SarabunPSK"/>
              </a:rPr>
              <a:t>ปี ๒๕๕</a:t>
            </a:r>
            <a:r>
              <a:rPr lang="th-TH" sz="4000" b="1" u="sng" dirty="0">
                <a:solidFill>
                  <a:srgbClr val="FFFFFF"/>
                </a:solidFill>
                <a:latin typeface="TH SarabunPSK"/>
                <a:cs typeface="TH SarabunPSK"/>
              </a:rPr>
              <a:t>๗</a:t>
            </a:r>
            <a:r>
              <a:rPr lang="th-TH" sz="4000" b="1" u="sng" dirty="0" smtClean="0">
                <a:solidFill>
                  <a:srgbClr val="FFFFFF"/>
                </a:solidFill>
                <a:latin typeface="TH SarabunPSK"/>
                <a:cs typeface="TH SarabunPSK"/>
              </a:rPr>
              <a:t> </a:t>
            </a:r>
            <a:r>
              <a:rPr lang="en-US" sz="4000" b="1" u="sng" dirty="0" smtClean="0">
                <a:solidFill>
                  <a:srgbClr val="FFFFFF"/>
                </a:solidFill>
                <a:latin typeface="TH SarabunPSK"/>
                <a:cs typeface="TH SarabunPSK"/>
              </a:rPr>
              <a:t>: </a:t>
            </a:r>
            <a:r>
              <a:rPr lang="th-TH" sz="4000" b="1" u="sng" dirty="0" smtClean="0">
                <a:solidFill>
                  <a:srgbClr val="FFFFFF"/>
                </a:solidFill>
                <a:latin typeface="TH SarabunPSK"/>
                <a:cs typeface="TH SarabunPSK"/>
              </a:rPr>
              <a:t>ร้อยละ ๗๕.๐๘ </a:t>
            </a:r>
            <a:endParaRPr lang="en-US" sz="4000" b="1" u="sng" dirty="0">
              <a:solidFill>
                <a:srgbClr val="FFFFFF"/>
              </a:solidFill>
              <a:latin typeface="TH SarabunPSK"/>
              <a:cs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49793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267" y="234936"/>
            <a:ext cx="3493780" cy="707886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คุณภาพการบำบัดรักษา</a:t>
            </a:r>
            <a:endParaRPr lang="en-US" sz="4000" b="1" dirty="0">
              <a:solidFill>
                <a:srgbClr val="FFFF00"/>
              </a:solidFill>
              <a:latin typeface="TH SarabunPSK"/>
              <a:cs typeface="TH SarabunPS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1261" y="1244996"/>
            <a:ext cx="78062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H SarabunPSK"/>
                <a:cs typeface="TH SarabunPSK"/>
              </a:rPr>
              <a:t>ร้อยละการกลับฟื้นคืนชีพของผู้ป่วย</a:t>
            </a:r>
            <a:r>
              <a:rPr lang="en-US" sz="4000" b="1" dirty="0">
                <a:latin typeface="TH SarabunPSK"/>
                <a:cs typeface="TH SarabunPSK"/>
              </a:rPr>
              <a:t>/</a:t>
            </a:r>
            <a:r>
              <a:rPr lang="th-TH" sz="4000" b="1" dirty="0">
                <a:latin typeface="TH SarabunPSK"/>
                <a:cs typeface="TH SarabunPSK"/>
              </a:rPr>
              <a:t>ผู้บาดเจ็บ ที่ได้รับการวินิจฉัยว่า</a:t>
            </a:r>
            <a:r>
              <a:rPr lang="th-TH" sz="4000" b="1" dirty="0" smtClean="0">
                <a:latin typeface="TH SarabunPSK"/>
                <a:cs typeface="TH SarabunPSK"/>
              </a:rPr>
              <a:t>หัวใจหยุด</a:t>
            </a:r>
            <a:r>
              <a:rPr lang="th-TH" sz="4000" b="1" dirty="0">
                <a:latin typeface="TH SarabunPSK"/>
                <a:cs typeface="TH SarabunPSK"/>
              </a:rPr>
              <a:t>เต้น ณ จุดเกิดเหตุ ที่มาด้วยระบบบริการการแพทย์ฉุกเฉิน</a:t>
            </a:r>
            <a:r>
              <a:rPr lang="en-US" sz="4000" b="1" dirty="0">
                <a:latin typeface="TH SarabunPSK"/>
                <a:cs typeface="TH SarabunPSK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602" y="3350195"/>
            <a:ext cx="5289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เกณฑ์เป้าหมาย </a:t>
            </a:r>
            <a:r>
              <a:rPr lang="en-US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: </a:t>
            </a:r>
            <a:r>
              <a:rPr lang="th-TH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ไม่น้อยกว่า ร้อยละ ๒๐</a:t>
            </a:r>
            <a:r>
              <a:rPr lang="en-US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 </a:t>
            </a:r>
            <a:endParaRPr lang="en-US" sz="3600" b="1" dirty="0">
              <a:solidFill>
                <a:srgbClr val="FFFF00"/>
              </a:solidFill>
              <a:latin typeface="TH SarabunPSK"/>
              <a:cs typeface="TH SarabunPS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602" y="4293167"/>
            <a:ext cx="2722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สูตรคำนวนตัวชี้วัด </a:t>
            </a:r>
            <a:r>
              <a:rPr lang="en-US" sz="36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:</a:t>
            </a:r>
            <a:endParaRPr lang="en-US" sz="3600" b="1" dirty="0">
              <a:solidFill>
                <a:srgbClr val="CCFFCC"/>
              </a:solidFill>
              <a:latin typeface="TH SarabunPSK"/>
              <a:cs typeface="TH SarabunPS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0943" y="4231612"/>
            <a:ext cx="1919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ROSC_EMS</a:t>
            </a:r>
            <a:endParaRPr lang="en-US" sz="4000" b="1" dirty="0">
              <a:solidFill>
                <a:srgbClr val="CCFFCC"/>
              </a:solidFill>
              <a:latin typeface="TH SarabunPSK"/>
              <a:cs typeface="TH SarabunPS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90943" y="5001053"/>
            <a:ext cx="1919971" cy="0"/>
          </a:xfrm>
          <a:prstGeom prst="line">
            <a:avLst/>
          </a:prstGeom>
          <a:ln w="508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73047" y="4939498"/>
            <a:ext cx="3293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Cardiac </a:t>
            </a:r>
            <a:r>
              <a:rPr lang="en-US" sz="4000" b="1" dirty="0" err="1" smtClean="0">
                <a:solidFill>
                  <a:srgbClr val="CCFFCC"/>
                </a:solidFill>
                <a:latin typeface="TH SarabunPSK"/>
                <a:cs typeface="TH SarabunPSK"/>
              </a:rPr>
              <a:t>arrest_EMS</a:t>
            </a:r>
            <a:endParaRPr lang="en-US" sz="4000" b="1" dirty="0">
              <a:solidFill>
                <a:srgbClr val="CCFFCC"/>
              </a:solidFill>
              <a:latin typeface="TH SarabunPSK"/>
              <a:cs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190085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801" y="60182"/>
            <a:ext cx="6109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การพัฒนาระบบการแพทย์ฉุกเฉิน</a:t>
            </a:r>
            <a:r>
              <a:rPr lang="en-US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 : </a:t>
            </a:r>
            <a:r>
              <a:rPr lang="th-TH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ใน รพ.</a:t>
            </a:r>
            <a:endParaRPr lang="en-US" sz="4000" b="1" dirty="0">
              <a:solidFill>
                <a:srgbClr val="FFFF00"/>
              </a:solidFill>
              <a:latin typeface="TH SarabunPSK"/>
              <a:cs typeface="TH SarabunPSK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7282" y="768068"/>
            <a:ext cx="73182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h-TH" sz="2800" dirty="0" smtClean="0">
                <a:latin typeface="TH SarabunPSK" charset="0"/>
                <a:cs typeface="TH SarabunPSK" charset="0"/>
              </a:rPr>
              <a:t>พัฒนา</a:t>
            </a:r>
            <a:r>
              <a:rPr lang="th-TH" sz="2800" dirty="0">
                <a:latin typeface="TH SarabunPSK" charset="0"/>
                <a:cs typeface="TH SarabunPSK" charset="0"/>
              </a:rPr>
              <a:t>ห้องฉุกเฉินทุกระดับสถานบริการให้มีประสิทธิภาพ </a:t>
            </a:r>
            <a:endParaRPr lang="th-TH" sz="2800" dirty="0" smtClean="0">
              <a:latin typeface="TH SarabunPSK" charset="0"/>
              <a:cs typeface="TH SarabunPSK" charset="0"/>
            </a:endParaRPr>
          </a:p>
          <a:p>
            <a:pPr algn="ctr" eaLnBrk="1" hangingPunct="1"/>
            <a:r>
              <a:rPr lang="th-TH" sz="2800" dirty="0" smtClean="0">
                <a:latin typeface="TH SarabunPSK" charset="0"/>
                <a:cs typeface="TH SarabunPSK" charset="0"/>
              </a:rPr>
              <a:t>รองรับการ</a:t>
            </a:r>
            <a:r>
              <a:rPr lang="th-TH" sz="2800" dirty="0">
                <a:latin typeface="TH SarabunPSK" charset="0"/>
                <a:cs typeface="TH SarabunPSK" charset="0"/>
              </a:rPr>
              <a:t>พัฒนาระบบ</a:t>
            </a:r>
            <a:r>
              <a:rPr lang="th-TH" sz="2800" dirty="0" smtClean="0">
                <a:latin typeface="TH SarabunPSK" charset="0"/>
                <a:cs typeface="TH SarabunPSK" charset="0"/>
              </a:rPr>
              <a:t>บริการสุขภาพ </a:t>
            </a:r>
            <a:r>
              <a:rPr lang="en-US" sz="2800" dirty="0">
                <a:latin typeface="TH SarabunPSK" charset="0"/>
                <a:cs typeface="TH SarabunPSK" charset="0"/>
              </a:rPr>
              <a:t>( Service Plan ) ( In-Hospital )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530" y="0"/>
            <a:ext cx="1658470" cy="172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01" y="1722175"/>
            <a:ext cx="8805787" cy="2722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01" y="4049059"/>
            <a:ext cx="8805787" cy="2808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82471" y="2599765"/>
            <a:ext cx="5812117" cy="40341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07342" y="4679577"/>
            <a:ext cx="6287246" cy="56477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3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801" y="60182"/>
            <a:ext cx="6109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การพัฒนาระบบการแพทย์ฉุกเฉิน</a:t>
            </a:r>
            <a:r>
              <a:rPr lang="en-US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 : </a:t>
            </a:r>
            <a:r>
              <a:rPr lang="th-TH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ใน รพ.</a:t>
            </a:r>
            <a:endParaRPr lang="en-US" sz="4000" b="1" dirty="0">
              <a:solidFill>
                <a:srgbClr val="FFFF00"/>
              </a:solidFill>
              <a:latin typeface="TH SarabunPSK"/>
              <a:cs typeface="TH SarabunPS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822" y="1125542"/>
            <a:ext cx="812800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>
                <a:latin typeface="TH SarabunPSK"/>
                <a:cs typeface="TH SarabunPSK"/>
              </a:rPr>
              <a:t>อัตราการวินิจฉัยผู้ป่วยที่สงสัยโรคกล้ามเนื้อหัวใจตายเฉียบพลัน และ</a:t>
            </a:r>
            <a:r>
              <a:rPr lang="th-TH" sz="3600" dirty="0" smtClean="0">
                <a:latin typeface="TH SarabunPSK"/>
                <a:cs typeface="TH SarabunPSK"/>
              </a:rPr>
              <a:t>โรคกล้าม</a:t>
            </a:r>
            <a:r>
              <a:rPr lang="th-TH" sz="3600" dirty="0">
                <a:latin typeface="TH SarabunPSK"/>
                <a:cs typeface="TH SarabunPSK"/>
              </a:rPr>
              <a:t>เนื้อหัวใจขาดเลือดภายใน ๑๐ นาทีตั้งแต่ผู้ป่วยมาถึงห้องฉุกเฉิน</a:t>
            </a:r>
            <a:r>
              <a:rPr lang="en-US" sz="3600" dirty="0">
                <a:latin typeface="TH SarabunPSK"/>
                <a:cs typeface="TH SarabunPSK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602" y="3155959"/>
            <a:ext cx="5289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เกณฑ์เป้าหมาย </a:t>
            </a:r>
            <a:r>
              <a:rPr lang="en-US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: </a:t>
            </a:r>
            <a:r>
              <a:rPr lang="th-TH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ไม่น้อยกว่า ร้อยละ ๘๐</a:t>
            </a:r>
            <a:r>
              <a:rPr lang="en-US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 </a:t>
            </a:r>
            <a:endParaRPr lang="en-US" sz="3600" b="1" dirty="0">
              <a:solidFill>
                <a:srgbClr val="FFFF00"/>
              </a:solidFill>
              <a:latin typeface="TH SarabunPSK"/>
              <a:cs typeface="TH SarabunPS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801" y="4293167"/>
            <a:ext cx="2722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สูตรคำนวนตัวชี้วัด </a:t>
            </a:r>
            <a:r>
              <a:rPr lang="en-US" sz="36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:</a:t>
            </a:r>
            <a:endParaRPr lang="en-US" sz="3600" b="1" dirty="0">
              <a:solidFill>
                <a:srgbClr val="CCFFCC"/>
              </a:solidFill>
              <a:latin typeface="TH SarabunPSK"/>
              <a:cs typeface="TH SarabunPS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1090" y="4293167"/>
            <a:ext cx="5769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H SarabunPSK"/>
                <a:cs typeface="TH SarabunPSK"/>
              </a:rPr>
              <a:t>No. of </a:t>
            </a:r>
            <a:r>
              <a:rPr lang="en-US" sz="2800" b="1" dirty="0" err="1" smtClean="0">
                <a:latin typeface="TH SarabunPSK"/>
                <a:cs typeface="TH SarabunPSK"/>
              </a:rPr>
              <a:t>Dx</a:t>
            </a:r>
            <a:r>
              <a:rPr lang="en-US" sz="2800" b="1" dirty="0" smtClean="0">
                <a:latin typeface="TH SarabunPSK"/>
                <a:cs typeface="TH SarabunPSK"/>
              </a:rPr>
              <a:t> STEMI &amp; NSTEMI</a:t>
            </a:r>
            <a:r>
              <a:rPr lang="en-US" sz="2800" b="1" dirty="0">
                <a:latin typeface="TH SarabunPSK"/>
                <a:cs typeface="TH SarabunPSK"/>
              </a:rPr>
              <a:t>/</a:t>
            </a:r>
            <a:r>
              <a:rPr lang="en-US" sz="2800" b="1" dirty="0" smtClean="0">
                <a:latin typeface="TH SarabunPSK"/>
                <a:cs typeface="TH SarabunPSK"/>
              </a:rPr>
              <a:t>UA in </a:t>
            </a:r>
            <a:r>
              <a:rPr lang="th-TH" sz="2800" b="1" dirty="0" smtClean="0">
                <a:latin typeface="TH SarabunPSK"/>
                <a:cs typeface="TH SarabunPSK"/>
              </a:rPr>
              <a:t>๑๐</a:t>
            </a:r>
            <a:r>
              <a:rPr lang="en-US" sz="2800" b="1" dirty="0" smtClean="0">
                <a:latin typeface="TH SarabunPSK"/>
                <a:cs typeface="TH SarabunPSK"/>
              </a:rPr>
              <a:t> </a:t>
            </a:r>
            <a:r>
              <a:rPr lang="en-US" sz="2800" b="1" dirty="0" err="1" smtClean="0">
                <a:latin typeface="TH SarabunPSK"/>
                <a:cs typeface="TH SarabunPSK"/>
              </a:rPr>
              <a:t>mins</a:t>
            </a:r>
            <a:r>
              <a:rPr lang="en-US" sz="2800" b="1" dirty="0" smtClean="0">
                <a:latin typeface="TH SarabunPSK"/>
                <a:cs typeface="TH SarabunPSK"/>
              </a:rPr>
              <a:t>. at ER</a:t>
            </a:r>
            <a:endParaRPr lang="en-US" sz="2800" b="1" dirty="0">
              <a:latin typeface="TH SarabunPSK"/>
              <a:cs typeface="TH SarabunPS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88620" y="5044086"/>
            <a:ext cx="4469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H SarabunPSK"/>
                <a:cs typeface="TH SarabunPSK"/>
              </a:rPr>
              <a:t>No. of </a:t>
            </a:r>
            <a:r>
              <a:rPr lang="en-US" sz="2800" b="1" dirty="0" err="1" smtClean="0">
                <a:latin typeface="TH SarabunPSK"/>
                <a:cs typeface="TH SarabunPSK"/>
              </a:rPr>
              <a:t>Dx</a:t>
            </a:r>
            <a:r>
              <a:rPr lang="en-US" sz="2800" b="1" dirty="0" smtClean="0">
                <a:latin typeface="TH SarabunPSK"/>
                <a:cs typeface="TH SarabunPSK"/>
              </a:rPr>
              <a:t> STEMI &amp; NSTEMI</a:t>
            </a:r>
            <a:r>
              <a:rPr lang="en-US" sz="2800" b="1" dirty="0">
                <a:latin typeface="TH SarabunPSK"/>
                <a:cs typeface="TH SarabunPSK"/>
              </a:rPr>
              <a:t>/</a:t>
            </a:r>
            <a:r>
              <a:rPr lang="en-US" sz="2800" b="1" dirty="0" smtClean="0">
                <a:latin typeface="TH SarabunPSK"/>
                <a:cs typeface="TH SarabunPSK"/>
              </a:rPr>
              <a:t>UA at ER</a:t>
            </a:r>
            <a:endParaRPr lang="en-US" sz="2800" b="1" dirty="0">
              <a:latin typeface="TH SarabunPSK"/>
              <a:cs typeface="TH SarabunPSK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197412" y="4939498"/>
            <a:ext cx="5483411" cy="0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41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801" y="60182"/>
            <a:ext cx="7542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การพัฒนาระบบการแพทย์ฉุกเฉิน</a:t>
            </a:r>
            <a:r>
              <a:rPr lang="en-US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 : </a:t>
            </a:r>
            <a:r>
              <a:rPr lang="th-TH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ระบบสาธารณภัย</a:t>
            </a:r>
            <a:endParaRPr lang="en-US" sz="4000" b="1" dirty="0">
              <a:solidFill>
                <a:srgbClr val="FFFF00"/>
              </a:solidFill>
              <a:latin typeface="TH SarabunPSK"/>
              <a:cs typeface="TH SarabunPSK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5563" y="768068"/>
            <a:ext cx="86693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h-TH" sz="4000" dirty="0" smtClean="0">
                <a:latin typeface="TH SarabunPSK" charset="0"/>
                <a:cs typeface="TH SarabunPSK" charset="0"/>
              </a:rPr>
              <a:t>พัฒนา</a:t>
            </a:r>
            <a:r>
              <a:rPr lang="th-TH" sz="4000" dirty="0">
                <a:latin typeface="TH SarabunPSK" charset="0"/>
                <a:cs typeface="TH SarabunPSK" charset="0"/>
              </a:rPr>
              <a:t>ระบบทรัพยากร และแนวทางระดับเครือข่ายบริการที่ ๑๑ </a:t>
            </a:r>
            <a:endParaRPr lang="en-US" sz="4000" dirty="0">
              <a:latin typeface="TH SarabunPSK" charset="0"/>
              <a:cs typeface="TH SarabunPSK" charset="0"/>
            </a:endParaRPr>
          </a:p>
          <a:p>
            <a:pPr eaLnBrk="1" hangingPunct="1"/>
            <a:r>
              <a:rPr lang="th-TH" sz="4000" dirty="0">
                <a:latin typeface="TH SarabunPSK" charset="0"/>
                <a:cs typeface="TH SarabunPSK" charset="0"/>
              </a:rPr>
              <a:t>รองรับสาธารณภัย</a:t>
            </a:r>
            <a:r>
              <a:rPr lang="en-US" sz="4000" dirty="0">
                <a:latin typeface="TH SarabunPSK" charset="0"/>
                <a:cs typeface="TH SarabunPSK" charset="0"/>
              </a:rPr>
              <a:t> </a:t>
            </a:r>
            <a:r>
              <a:rPr lang="th-TH" sz="4000" dirty="0">
                <a:latin typeface="TH SarabunPSK" charset="0"/>
                <a:cs typeface="TH SarabunPSK" charset="0"/>
              </a:rPr>
              <a:t>และภัยพิบัติ </a:t>
            </a:r>
            <a:r>
              <a:rPr lang="en-US" sz="4000" dirty="0">
                <a:latin typeface="TH SarabunPSK" charset="0"/>
                <a:cs typeface="TH SarabunPSK" charset="0"/>
              </a:rPr>
              <a:t>( Disaster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801" y="2305713"/>
            <a:ext cx="4497428" cy="2308324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>
                <a:latin typeface="TH SarabunPSK"/>
                <a:cs typeface="TH SarabunPSK"/>
              </a:rPr>
              <a:t>การวิเคราะห์ความเสี่ยง</a:t>
            </a:r>
          </a:p>
          <a:p>
            <a:pPr algn="ctr"/>
            <a:r>
              <a:rPr lang="th-TH" sz="3600" b="1" dirty="0" smtClean="0">
                <a:latin typeface="TH SarabunPSK"/>
                <a:cs typeface="TH SarabunPSK"/>
              </a:rPr>
              <a:t>ของการเกิดภัยสุขภาพ</a:t>
            </a:r>
          </a:p>
          <a:p>
            <a:pPr algn="ctr"/>
            <a:r>
              <a:rPr lang="en-US" sz="3600" b="1" dirty="0">
                <a:latin typeface="TH SarabunPSK"/>
                <a:cs typeface="TH SarabunPSK"/>
              </a:rPr>
              <a:t>(Qualitative Risk Assessment</a:t>
            </a:r>
            <a:r>
              <a:rPr lang="en-US" sz="3600" b="1" dirty="0" smtClean="0">
                <a:latin typeface="TH SarabunPSK"/>
                <a:cs typeface="TH SarabunPSK"/>
              </a:rPr>
              <a:t>)</a:t>
            </a:r>
            <a:endParaRPr lang="th-TH" sz="3600" b="1" dirty="0" smtClean="0">
              <a:latin typeface="TH SarabunPSK"/>
              <a:cs typeface="TH SarabunPSK"/>
            </a:endParaRPr>
          </a:p>
          <a:p>
            <a:pPr algn="ctr"/>
            <a:r>
              <a:rPr lang="th-TH" sz="3600" b="1" dirty="0" smtClean="0">
                <a:latin typeface="TH SarabunPSK"/>
                <a:cs typeface="TH SarabunPSK"/>
              </a:rPr>
              <a:t>ตารางความ</a:t>
            </a:r>
            <a:r>
              <a:rPr lang="th-TH" sz="3600" b="1" dirty="0">
                <a:latin typeface="TH SarabunPSK"/>
                <a:cs typeface="TH SarabunPSK"/>
              </a:rPr>
              <a:t>เสี่ยง </a:t>
            </a:r>
            <a:r>
              <a:rPr lang="en-US" sz="3600" b="1" dirty="0">
                <a:latin typeface="TH SarabunPSK"/>
                <a:cs typeface="TH SarabunPSK"/>
              </a:rPr>
              <a:t>(Risk Matrix)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9436" y="2320778"/>
            <a:ext cx="3902368" cy="1754327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>
                <a:latin typeface="TH SarabunPSK"/>
                <a:cs typeface="TH SarabunPSK"/>
              </a:rPr>
              <a:t>การซ้อมแผน</a:t>
            </a:r>
          </a:p>
          <a:p>
            <a:pPr algn="ctr"/>
            <a:r>
              <a:rPr lang="en-US" sz="3600" b="1" dirty="0">
                <a:latin typeface="TH SarabunPSK"/>
                <a:cs typeface="TH SarabunPSK"/>
              </a:rPr>
              <a:t>Table Top Exercise : </a:t>
            </a:r>
            <a:r>
              <a:rPr lang="en-US" sz="3600" b="1" dirty="0" err="1">
                <a:latin typeface="TH SarabunPSK"/>
                <a:cs typeface="TH SarabunPSK"/>
              </a:rPr>
              <a:t>TTx</a:t>
            </a:r>
            <a:r>
              <a:rPr lang="en-US" sz="3600" b="1" dirty="0">
                <a:latin typeface="TH SarabunPSK"/>
                <a:cs typeface="TH SarabunPSK"/>
              </a:rPr>
              <a:t>) </a:t>
            </a:r>
            <a:endParaRPr lang="th-TH" sz="3600" b="1" dirty="0" smtClean="0">
              <a:latin typeface="TH SarabunPSK"/>
              <a:cs typeface="TH SarabunPSK"/>
            </a:endParaRPr>
          </a:p>
          <a:p>
            <a:pPr algn="ctr"/>
            <a:r>
              <a:rPr lang="en-US" sz="3600" b="1" dirty="0">
                <a:latin typeface="TH SarabunPSK"/>
                <a:cs typeface="TH SarabunPSK"/>
              </a:rPr>
              <a:t>Full-scale Exercise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00" y="4834170"/>
            <a:ext cx="8683003" cy="202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4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0723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417302"/>
              </p:ext>
            </p:extLst>
          </p:nvPr>
        </p:nvGraphicFramePr>
        <p:xfrm>
          <a:off x="142844" y="285728"/>
          <a:ext cx="700089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5953156" y="285728"/>
          <a:ext cx="2905124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039853" y="2164507"/>
          <a:ext cx="2143140" cy="4291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97438" y="125413"/>
            <a:ext cx="2571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ea typeface="+mn-ea"/>
                <a:cs typeface="TH SarabunPSK"/>
              </a:rPr>
              <a:t>ระบบข้อมูล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ea typeface="+mn-ea"/>
                <a:cs typeface="TH SarabunPSK"/>
              </a:rPr>
              <a:t>ระบบคุณภาพ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775" y="6056313"/>
            <a:ext cx="2198688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DRUG-LAB-SUPPLY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24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801" y="60182"/>
            <a:ext cx="7542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การพัฒนาระบบการแพทย์ฉุกเฉิน</a:t>
            </a:r>
            <a:r>
              <a:rPr lang="en-US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 : </a:t>
            </a:r>
            <a:r>
              <a:rPr lang="th-TH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ระบบสาธารณภัย</a:t>
            </a:r>
            <a:endParaRPr lang="en-US" sz="4000" b="1" dirty="0">
              <a:solidFill>
                <a:srgbClr val="FFFF00"/>
              </a:solidFill>
              <a:latin typeface="TH SarabunPSK"/>
              <a:cs typeface="TH SarabunPS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801" y="1001006"/>
            <a:ext cx="861653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H SarabunPSK"/>
                <a:cs typeface="TH SarabunPSK"/>
              </a:rPr>
              <a:t>สถานบริการตั้งแต่ระดับ</a:t>
            </a:r>
            <a:r>
              <a:rPr lang="en-US" sz="3600" b="1" dirty="0">
                <a:latin typeface="TH SarabunPSK"/>
                <a:cs typeface="TH SarabunPSK"/>
              </a:rPr>
              <a:t> F </a:t>
            </a:r>
            <a:r>
              <a:rPr lang="th-TH" sz="3600" b="1" dirty="0">
                <a:latin typeface="TH SarabunPSK"/>
                <a:cs typeface="TH SarabunPSK"/>
              </a:rPr>
              <a:t>ขึ้นไปมีการฝึกซ้อมแผนในการรองรับอุบัติภัยหมู่ หรือสาธารณภัยตามประเภทที่เกิดจากการวิเคราะห์ความเสี่ยงในด้านโอกาส การเกิดและความรุนแรงในพื้นที่</a:t>
            </a:r>
            <a:r>
              <a:rPr lang="en-US" sz="3600" b="1" dirty="0">
                <a:latin typeface="TH SarabunPSK"/>
                <a:cs typeface="TH SarabunPSK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602" y="3155959"/>
            <a:ext cx="4015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เกณฑ์เป้าหมาย </a:t>
            </a:r>
            <a:r>
              <a:rPr lang="en-US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:</a:t>
            </a:r>
            <a:r>
              <a:rPr lang="th-TH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 ร้อยละ ๑๐๐</a:t>
            </a:r>
            <a:r>
              <a:rPr lang="en-US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 </a:t>
            </a:r>
            <a:endParaRPr lang="en-US" sz="3600" b="1" dirty="0">
              <a:solidFill>
                <a:srgbClr val="FFFF00"/>
              </a:solidFill>
              <a:latin typeface="TH SarabunPSK"/>
              <a:cs typeface="TH SarabunPS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93167"/>
            <a:ext cx="2722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สูตรคำนวนตัวชี้วัด </a:t>
            </a:r>
            <a:r>
              <a:rPr lang="en-US" sz="36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:</a:t>
            </a:r>
            <a:endParaRPr lang="en-US" sz="3600" b="1" dirty="0">
              <a:solidFill>
                <a:srgbClr val="CCFFCC"/>
              </a:solidFill>
              <a:latin typeface="TH SarabunPSK"/>
              <a:cs typeface="TH SarabunPS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2876" y="4285267"/>
            <a:ext cx="642112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H SarabunPSK"/>
                <a:cs typeface="TH SarabunPSK"/>
              </a:rPr>
              <a:t>จำนวนสถานบริการ</a:t>
            </a:r>
            <a:r>
              <a:rPr lang="th-TH" sz="3200" b="1" dirty="0">
                <a:latin typeface="TH SarabunPSK"/>
                <a:cs typeface="TH SarabunPSK"/>
              </a:rPr>
              <a:t>ตั้งแต่ระดับ </a:t>
            </a:r>
            <a:r>
              <a:rPr lang="en-US" sz="3200" b="1" dirty="0">
                <a:latin typeface="TH SarabunPSK"/>
                <a:cs typeface="TH SarabunPSK"/>
              </a:rPr>
              <a:t>F </a:t>
            </a:r>
            <a:r>
              <a:rPr lang="th-TH" sz="3200" b="1" dirty="0">
                <a:latin typeface="TH SarabunPSK"/>
                <a:cs typeface="TH SarabunPSK"/>
              </a:rPr>
              <a:t>ขึ้น</a:t>
            </a:r>
            <a:r>
              <a:rPr lang="th-TH" sz="3200" b="1" dirty="0" smtClean="0">
                <a:latin typeface="TH SarabunPSK"/>
                <a:cs typeface="TH SarabunPSK"/>
              </a:rPr>
              <a:t>ไปที่</a:t>
            </a:r>
            <a:r>
              <a:rPr lang="th-TH" sz="3200" b="1" dirty="0">
                <a:latin typeface="TH SarabunPSK"/>
                <a:cs typeface="TH SarabunPSK"/>
              </a:rPr>
              <a:t>มีการซ้อมแผน</a:t>
            </a:r>
            <a:r>
              <a:rPr lang="en-US" sz="3200" b="1" dirty="0">
                <a:latin typeface="TH SarabunPSK"/>
                <a:cs typeface="TH SarabunPSK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722876" y="4939498"/>
            <a:ext cx="6302591" cy="0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722875" y="5120901"/>
            <a:ext cx="630259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H SarabunPSK"/>
                <a:cs typeface="TH SarabunPSK"/>
              </a:rPr>
              <a:t>จำนวนสถานบริการ</a:t>
            </a:r>
            <a:r>
              <a:rPr lang="th-TH" sz="3200" b="1" dirty="0">
                <a:latin typeface="TH SarabunPSK"/>
                <a:cs typeface="TH SarabunPSK"/>
              </a:rPr>
              <a:t>ตั้งแต่ระดับ </a:t>
            </a:r>
            <a:r>
              <a:rPr lang="en-US" sz="3200" b="1" dirty="0">
                <a:latin typeface="TH SarabunPSK"/>
                <a:cs typeface="TH SarabunPSK"/>
              </a:rPr>
              <a:t>F </a:t>
            </a:r>
            <a:r>
              <a:rPr lang="th-TH" sz="3200" b="1" dirty="0">
                <a:latin typeface="TH SarabunPSK"/>
                <a:cs typeface="TH SarabunPSK"/>
              </a:rPr>
              <a:t>ขึ้นไปภายในจังหวัด</a:t>
            </a:r>
            <a:r>
              <a:rPr lang="en-US" sz="3200" b="1" dirty="0">
                <a:latin typeface="TH SarabunPSK"/>
                <a:cs typeface="TH SarabunPS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579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1_orig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812800"/>
            <a:ext cx="5227637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664200" y="1050925"/>
            <a:ext cx="3479800" cy="2163763"/>
          </a:xfrm>
          <a:prstGeom prst="wedgeEllipseCallout">
            <a:avLst>
              <a:gd name="adj1" fmla="val -77282"/>
              <a:gd name="adj2" fmla="val 386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5901266" y="1364193"/>
            <a:ext cx="307080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h-TH" sz="6600" b="1" dirty="0">
                <a:latin typeface="TH SarabunPSK"/>
                <a:cs typeface="TH SarabunPSK"/>
              </a:rPr>
              <a:t>ขอบคุณครับ</a:t>
            </a:r>
            <a:endParaRPr lang="en-US" sz="6600" b="1" dirty="0">
              <a:latin typeface="TH SarabunPSK"/>
              <a:cs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269538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erge 34"/>
          <p:cNvSpPr/>
          <p:nvPr/>
        </p:nvSpPr>
        <p:spPr>
          <a:xfrm>
            <a:off x="6643734" y="2914088"/>
            <a:ext cx="2071670" cy="2357454"/>
          </a:xfrm>
          <a:prstGeom prst="flowChartMerge">
            <a:avLst/>
          </a:prstGeom>
          <a:solidFill>
            <a:srgbClr val="042C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Flowchart: Merge 31"/>
          <p:cNvSpPr/>
          <p:nvPr/>
        </p:nvSpPr>
        <p:spPr>
          <a:xfrm>
            <a:off x="6572264" y="3380932"/>
            <a:ext cx="2357454" cy="2500330"/>
          </a:xfrm>
          <a:prstGeom prst="flowChartMerge">
            <a:avLst/>
          </a:prstGeom>
          <a:solidFill>
            <a:srgbClr val="0D7F0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0" name="Flowchart: Merge 23"/>
          <p:cNvSpPr/>
          <p:nvPr/>
        </p:nvSpPr>
        <p:spPr>
          <a:xfrm>
            <a:off x="6572264" y="3880998"/>
            <a:ext cx="2357454" cy="2500330"/>
          </a:xfrm>
          <a:prstGeom prst="flowChartMerge">
            <a:avLst/>
          </a:prstGeom>
          <a:solidFill>
            <a:srgbClr val="3DCB58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3" name="โดนัท 18"/>
          <p:cNvSpPr/>
          <p:nvPr/>
        </p:nvSpPr>
        <p:spPr>
          <a:xfrm>
            <a:off x="7248525" y="4310063"/>
            <a:ext cx="1311275" cy="1285875"/>
          </a:xfrm>
          <a:prstGeom prst="donut">
            <a:avLst>
              <a:gd name="adj" fmla="val 32284"/>
            </a:avLst>
          </a:prstGeom>
          <a:solidFill>
            <a:srgbClr val="001E0E"/>
          </a:solidFill>
          <a:ln>
            <a:solidFill>
              <a:srgbClr val="13C6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>
              <a:solidFill>
                <a:prstClr val="white"/>
              </a:solidFill>
            </a:endParaRPr>
          </a:p>
        </p:txBody>
      </p:sp>
      <p:sp>
        <p:nvSpPr>
          <p:cNvPr id="14" name="Rectangle 21"/>
          <p:cNvSpPr/>
          <p:nvPr/>
        </p:nvSpPr>
        <p:spPr>
          <a:xfrm>
            <a:off x="7477183" y="4666816"/>
            <a:ext cx="877163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GNHP</a:t>
            </a:r>
          </a:p>
        </p:txBody>
      </p:sp>
      <p:sp>
        <p:nvSpPr>
          <p:cNvPr id="17" name="WordArt 23"/>
          <p:cNvSpPr>
            <a:spLocks noChangeArrowheads="1" noChangeShapeType="1" noTextEdit="1"/>
          </p:cNvSpPr>
          <p:nvPr/>
        </p:nvSpPr>
        <p:spPr bwMode="auto">
          <a:xfrm rot="2682340">
            <a:off x="7273042" y="4328382"/>
            <a:ext cx="1269328" cy="12563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fromWordArt="1">
            <a:prstTxWarp prst="textArchUpPour">
              <a:avLst>
                <a:gd name="adj1" fmla="val 5428703"/>
                <a:gd name="adj2" fmla="val 62153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glow rad="101600">
                    <a:srgbClr val="A5644E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lyUPC" pitchFamily="34" charset="-34"/>
                <a:ea typeface="+mn-ea"/>
                <a:cs typeface="+mn-cs"/>
              </a:rPr>
              <a:t>GROSS NATIONAL HEALTH PRODUCT </a:t>
            </a:r>
            <a:endParaRPr lang="th-TH" sz="3600" b="1" kern="10" spc="50" dirty="0">
              <a:ln w="11430"/>
              <a:solidFill>
                <a:srgbClr val="FF0000"/>
              </a:solidFill>
              <a:effectLst>
                <a:glow rad="101600">
                  <a:srgbClr val="A5644E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ilyUPC" pitchFamily="34" charset="-34"/>
              <a:ea typeface="+mn-ea"/>
              <a:cs typeface="+mn-cs"/>
            </a:endParaRPr>
          </a:p>
        </p:txBody>
      </p:sp>
      <p:sp>
        <p:nvSpPr>
          <p:cNvPr id="18" name="Rectangle 26"/>
          <p:cNvSpPr/>
          <p:nvPr/>
        </p:nvSpPr>
        <p:spPr>
          <a:xfrm>
            <a:off x="6332533" y="3809560"/>
            <a:ext cx="279916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spc="50" dirty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IT๙" pitchFamily="34" charset="-34"/>
                <a:ea typeface="+mn-ea"/>
                <a:cs typeface="TH SarabunIT๙" pitchFamily="34" charset="-34"/>
              </a:rPr>
              <a:t>อายุคาดเฉลี่ยสุขภาพดี</a:t>
            </a:r>
            <a:endParaRPr lang="en-US" sz="3200" b="1" spc="50" dirty="0">
              <a:ln w="11430"/>
              <a:gradFill>
                <a:gsLst>
                  <a:gs pos="25000">
                    <a:srgbClr val="A5644E">
                      <a:satMod val="155000"/>
                    </a:srgbClr>
                  </a:gs>
                  <a:gs pos="100000">
                    <a:srgbClr val="A5644E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IT๙" pitchFamily="34" charset="-34"/>
              <a:ea typeface="+mn-ea"/>
              <a:cs typeface="TH SarabunIT๙" pitchFamily="34" charset="-34"/>
            </a:endParaRPr>
          </a:p>
        </p:txBody>
      </p:sp>
      <p:sp>
        <p:nvSpPr>
          <p:cNvPr id="19" name="Rectangle 27"/>
          <p:cNvSpPr/>
          <p:nvPr/>
        </p:nvSpPr>
        <p:spPr>
          <a:xfrm>
            <a:off x="7072330" y="5666948"/>
            <a:ext cx="1643074" cy="6177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spc="50" dirty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IT๙" pitchFamily="34" charset="-34"/>
                <a:ea typeface="+mn-ea"/>
                <a:cs typeface="TH SarabunIT๙" pitchFamily="34" charset="-34"/>
              </a:rPr>
              <a:t>๗๒</a:t>
            </a:r>
            <a:r>
              <a:rPr lang="th-TH" sz="4400" b="1" spc="50" dirty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IT๙" pitchFamily="34" charset="-34"/>
                <a:ea typeface="+mn-ea"/>
                <a:cs typeface="TH SarabunIT๙" pitchFamily="34" charset="-34"/>
              </a:rPr>
              <a:t>ปี</a:t>
            </a:r>
            <a:endParaRPr lang="en-US" sz="4400" b="1" spc="50" dirty="0">
              <a:ln w="11430"/>
              <a:gradFill>
                <a:gsLst>
                  <a:gs pos="25000">
                    <a:srgbClr val="A5644E">
                      <a:satMod val="155000"/>
                    </a:srgbClr>
                  </a:gs>
                  <a:gs pos="100000">
                    <a:srgbClr val="A5644E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IT๙" pitchFamily="34" charset="-34"/>
              <a:ea typeface="+mn-ea"/>
              <a:cs typeface="TH SarabunIT๙" pitchFamily="34" charset="-34"/>
            </a:endParaRPr>
          </a:p>
        </p:txBody>
      </p:sp>
      <p:sp>
        <p:nvSpPr>
          <p:cNvPr id="20" name="Rectangle 29"/>
          <p:cNvSpPr/>
          <p:nvPr/>
        </p:nvSpPr>
        <p:spPr>
          <a:xfrm>
            <a:off x="6240713" y="2857712"/>
            <a:ext cx="2877712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spc="50" dirty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IT๙" pitchFamily="34" charset="-34"/>
                <a:ea typeface="+mn-ea"/>
                <a:cs typeface="TH SarabunIT๙" pitchFamily="34" charset="-34"/>
              </a:rPr>
              <a:t>ระบบบริการมีประสิทธิภาพ</a:t>
            </a:r>
            <a:endParaRPr lang="en-US" b="1" spc="50" dirty="0">
              <a:ln w="11430"/>
              <a:gradFill>
                <a:gsLst>
                  <a:gs pos="25000">
                    <a:srgbClr val="A5644E">
                      <a:satMod val="155000"/>
                    </a:srgbClr>
                  </a:gs>
                  <a:gs pos="100000">
                    <a:srgbClr val="A5644E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IT๙" pitchFamily="34" charset="-34"/>
              <a:ea typeface="+mn-ea"/>
              <a:cs typeface="TH SarabunIT๙" pitchFamily="34" charset="-34"/>
            </a:endParaRPr>
          </a:p>
        </p:txBody>
      </p:sp>
      <p:sp>
        <p:nvSpPr>
          <p:cNvPr id="21" name="Rectangle 30"/>
          <p:cNvSpPr/>
          <p:nvPr/>
        </p:nvSpPr>
        <p:spPr>
          <a:xfrm>
            <a:off x="6228754" y="3357778"/>
            <a:ext cx="302839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spc="50" dirty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IT๙" pitchFamily="34" charset="-34"/>
                <a:ea typeface="+mn-ea"/>
                <a:cs typeface="TH SarabunIT๙" pitchFamily="34" charset="-34"/>
              </a:rPr>
              <a:t>คุณภาพครอบคลุมเสมอภาค</a:t>
            </a:r>
            <a:endParaRPr lang="en-US" b="1" spc="50" dirty="0">
              <a:ln w="11430"/>
              <a:gradFill>
                <a:gsLst>
                  <a:gs pos="25000">
                    <a:srgbClr val="A5644E">
                      <a:satMod val="155000"/>
                    </a:srgbClr>
                  </a:gs>
                  <a:gs pos="100000">
                    <a:srgbClr val="A5644E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IT๙" pitchFamily="34" charset="-34"/>
              <a:ea typeface="+mn-ea"/>
              <a:cs typeface="TH SarabunIT๙" pitchFamily="34" charset="-34"/>
            </a:endParaRPr>
          </a:p>
        </p:txBody>
      </p:sp>
      <p:sp>
        <p:nvSpPr>
          <p:cNvPr id="3092" name="สี่เหลี่ยมผืนผ้า 15"/>
          <p:cNvSpPr>
            <a:spLocks noChangeArrowheads="1"/>
          </p:cNvSpPr>
          <p:nvPr/>
        </p:nvSpPr>
        <p:spPr bwMode="auto">
          <a:xfrm>
            <a:off x="531813" y="506413"/>
            <a:ext cx="5181600" cy="156845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9600" b="1" dirty="0">
                <a:latin typeface="TH SarabunPSK"/>
                <a:ea typeface="+mn-ea"/>
                <a:cs typeface="TH SarabunPSK"/>
              </a:rPr>
              <a:t>วิสัยทัศน์ </a:t>
            </a:r>
            <a:r>
              <a:rPr lang="en-US" sz="9600" b="1" dirty="0">
                <a:latin typeface="TH SarabunPSK"/>
                <a:ea typeface="+mn-ea"/>
                <a:cs typeface="TH SarabunPSK"/>
              </a:rPr>
              <a:t>:</a:t>
            </a:r>
            <a:endParaRPr lang="th-TH" sz="9600" b="1" dirty="0">
              <a:latin typeface="TH SarabunPSK"/>
              <a:ea typeface="+mn-ea"/>
              <a:cs typeface="TH SarabunPSK"/>
            </a:endParaRPr>
          </a:p>
        </p:txBody>
      </p:sp>
      <p:pic>
        <p:nvPicPr>
          <p:cNvPr id="1742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6988"/>
            <a:ext cx="261302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5" name="Rectangle 3"/>
          <p:cNvSpPr>
            <a:spLocks noChangeArrowheads="1"/>
          </p:cNvSpPr>
          <p:nvPr/>
        </p:nvSpPr>
        <p:spPr bwMode="auto">
          <a:xfrm>
            <a:off x="0" y="2497138"/>
            <a:ext cx="63658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6000" b="1" dirty="0">
                <a:latin typeface="TH SarabunPSK" charset="0"/>
                <a:cs typeface="TH SarabunPSK" charset="0"/>
              </a:rPr>
              <a:t>  เป็นผู้นำระบบบริการ   </a:t>
            </a:r>
            <a:endParaRPr lang="en-US" sz="6000" b="1" dirty="0">
              <a:latin typeface="TH SarabunPSK" charset="0"/>
              <a:cs typeface="TH SarabunPSK" charset="0"/>
            </a:endParaRPr>
          </a:p>
          <a:p>
            <a:pPr algn="ctr"/>
            <a:r>
              <a:rPr lang="th-TH" sz="6000" b="1" dirty="0">
                <a:latin typeface="TH SarabunPSK" charset="0"/>
                <a:cs typeface="TH SarabunPSK" charset="0"/>
              </a:rPr>
              <a:t> การแพทย์ฉุกเฉินมาตรฐาน ต้นแบบประชาคมอาเซียน</a:t>
            </a:r>
            <a:endParaRPr lang="en-US" sz="6000" b="1" dirty="0">
              <a:latin typeface="TH SarabunPSK" charset="0"/>
              <a:cs typeface="TH SarabunPSK" charset="0"/>
            </a:endParaRPr>
          </a:p>
          <a:p>
            <a:pPr algn="ctr"/>
            <a:r>
              <a:rPr lang="th-TH" sz="6000" b="1" dirty="0">
                <a:latin typeface="TH SarabunPSK" charset="0"/>
                <a:cs typeface="TH SarabunPSK" charset="0"/>
              </a:rPr>
              <a:t> ปี </a:t>
            </a:r>
            <a:r>
              <a:rPr lang="th-TH" sz="6000" b="1" dirty="0" smtClean="0">
                <a:latin typeface="TH SarabunPSK" charset="0"/>
                <a:cs typeface="TH SarabunPSK" charset="0"/>
              </a:rPr>
              <a:t>255๙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21342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3203575" y="153988"/>
            <a:ext cx="3078163" cy="1143000"/>
          </a:xfrm>
        </p:spPr>
        <p:txBody>
          <a:bodyPr>
            <a:normAutofit fontScale="90000"/>
          </a:bodyPr>
          <a:lstStyle/>
          <a:p>
            <a:r>
              <a:rPr lang="th-TH" sz="8000" b="1" dirty="0">
                <a:solidFill>
                  <a:srgbClr val="FFFF00"/>
                </a:solidFill>
                <a:latin typeface="TH SarabunPSK" charset="0"/>
                <a:cs typeface="TH SarabunPSK" charset="0"/>
              </a:rPr>
              <a:t>พันธกิจ</a:t>
            </a:r>
            <a:endParaRPr lang="en-US" sz="8000" b="1" dirty="0">
              <a:solidFill>
                <a:srgbClr val="FFFF00"/>
              </a:solidFill>
              <a:latin typeface="TH SarabunPSK" charset="0"/>
              <a:cs typeface="TH SarabunPSK" charset="0"/>
            </a:endParaRPr>
          </a:p>
        </p:txBody>
      </p:sp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142875" y="1495425"/>
            <a:ext cx="91074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h-TH" sz="4000" dirty="0">
                <a:latin typeface="TH SarabunPSK" charset="0"/>
                <a:cs typeface="TH SarabunPSK" charset="0"/>
              </a:rPr>
              <a:t>๑. พัฒนาระบบข้อมูลอุบัติเหตุ สาธารณภัย และภัยพิบัติ ครอบคลุม</a:t>
            </a:r>
            <a:endParaRPr lang="en-US" sz="4000" dirty="0">
              <a:latin typeface="TH SarabunPSK" charset="0"/>
              <a:cs typeface="TH SarabunPSK" charset="0"/>
            </a:endParaRPr>
          </a:p>
          <a:p>
            <a:pPr eaLnBrk="1" hangingPunct="1"/>
            <a:r>
              <a:rPr lang="th-TH" sz="4000" dirty="0">
                <a:latin typeface="TH SarabunPSK" charset="0"/>
                <a:cs typeface="TH SarabunPSK" charset="0"/>
              </a:rPr>
              <a:t>ทุกพื้นที่ มีความทันสมัย</a:t>
            </a:r>
            <a:r>
              <a:rPr lang="en-US" sz="4000" dirty="0">
                <a:latin typeface="TH SarabunPSK" charset="0"/>
                <a:cs typeface="TH SarabunPSK" charset="0"/>
              </a:rPr>
              <a:t> </a:t>
            </a:r>
            <a:r>
              <a:rPr lang="th-TH" sz="4000" dirty="0">
                <a:latin typeface="TH SarabunPSK" charset="0"/>
                <a:cs typeface="TH SarabunPSK" charset="0"/>
              </a:rPr>
              <a:t>สามารถสะท้อนให้เกิดการป้องกัน</a:t>
            </a:r>
            <a:endParaRPr lang="en-US" sz="4000" dirty="0">
              <a:latin typeface="TH SarabunPSK" charset="0"/>
              <a:cs typeface="TH SarabunPSK" charset="0"/>
            </a:endParaRPr>
          </a:p>
          <a:p>
            <a:pPr eaLnBrk="1" hangingPunct="1"/>
            <a:r>
              <a:rPr lang="th-TH" sz="4000" dirty="0">
                <a:latin typeface="TH SarabunPSK" charset="0"/>
                <a:cs typeface="TH SarabunPSK" charset="0"/>
              </a:rPr>
              <a:t>ก่อนเกิดเหตุได้ </a:t>
            </a:r>
            <a:r>
              <a:rPr lang="en-US" sz="4000" b="1" dirty="0">
                <a:solidFill>
                  <a:srgbClr val="FFFF00"/>
                </a:solidFill>
                <a:latin typeface="TH SarabunPSK" charset="0"/>
                <a:cs typeface="TH SarabunPSK" charset="0"/>
              </a:rPr>
              <a:t>( Prevention )</a:t>
            </a: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142875" y="3698875"/>
            <a:ext cx="87026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h-TH" sz="4000" dirty="0">
                <a:latin typeface="TH SarabunPSK" charset="0"/>
                <a:cs typeface="TH SarabunPSK" charset="0"/>
              </a:rPr>
              <a:t>๒. พัฒนาระบบบริการการแพทย์ฉุกเฉินให้เป็นมาตรฐานเดียวกัน</a:t>
            </a:r>
          </a:p>
          <a:p>
            <a:pPr eaLnBrk="1" hangingPunct="1"/>
            <a:r>
              <a:rPr lang="th-TH" sz="4000" dirty="0">
                <a:latin typeface="TH SarabunPSK" charset="0"/>
                <a:cs typeface="TH SarabunPSK" charset="0"/>
              </a:rPr>
              <a:t>ระดับเขต สามารถตอบสนองต่อการปฏิบัติการระดับประเทศได้</a:t>
            </a:r>
          </a:p>
          <a:p>
            <a:pPr eaLnBrk="1" hangingPunct="1"/>
            <a:r>
              <a:rPr lang="en-US" sz="4000" b="1" dirty="0">
                <a:solidFill>
                  <a:srgbClr val="FFFF00"/>
                </a:solidFill>
                <a:latin typeface="TH SarabunPSK" charset="0"/>
                <a:cs typeface="TH SarabunPSK" charset="0"/>
              </a:rPr>
              <a:t>( Pre-Hospital )</a:t>
            </a:r>
          </a:p>
        </p:txBody>
      </p:sp>
    </p:spTree>
    <p:extLst>
      <p:ext uri="{BB962C8B-B14F-4D97-AF65-F5344CB8AC3E}">
        <p14:creationId xmlns:p14="http://schemas.microsoft.com/office/powerpoint/2010/main" val="386663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203575" y="153988"/>
            <a:ext cx="3078163" cy="1143000"/>
          </a:xfrm>
        </p:spPr>
        <p:txBody>
          <a:bodyPr>
            <a:normAutofit fontScale="90000"/>
          </a:bodyPr>
          <a:lstStyle/>
          <a:p>
            <a:r>
              <a:rPr lang="th-TH" sz="8000" b="1" dirty="0">
                <a:solidFill>
                  <a:srgbClr val="FFFF00"/>
                </a:solidFill>
                <a:latin typeface="TH SarabunPSK" charset="0"/>
                <a:cs typeface="TH SarabunPSK" charset="0"/>
              </a:rPr>
              <a:t>พันธกิจ</a:t>
            </a:r>
            <a:endParaRPr lang="en-US" sz="8000" b="1" dirty="0">
              <a:solidFill>
                <a:srgbClr val="FFFF00"/>
              </a:solidFill>
              <a:latin typeface="TH SarabunPSK" charset="0"/>
              <a:cs typeface="TH SarabunPSK" charset="0"/>
            </a:endParaRPr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0" y="1598613"/>
            <a:ext cx="91487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h-TH" sz="4000" dirty="0">
                <a:latin typeface="TH SarabunPSK" charset="0"/>
                <a:cs typeface="TH SarabunPSK" charset="0"/>
              </a:rPr>
              <a:t>๓. พัฒนาห้องฉุกเฉินทุกระดับสถานบริการให้มีประสิทธิภาพ รองรับ</a:t>
            </a:r>
          </a:p>
          <a:p>
            <a:pPr eaLnBrk="1" hangingPunct="1"/>
            <a:r>
              <a:rPr lang="th-TH" sz="4000" dirty="0">
                <a:latin typeface="TH SarabunPSK" charset="0"/>
                <a:cs typeface="TH SarabunPSK" charset="0"/>
              </a:rPr>
              <a:t>การพัฒนาระบบบริการสุขภาพ </a:t>
            </a:r>
            <a:r>
              <a:rPr lang="en-US" sz="4000" dirty="0">
                <a:latin typeface="TH SarabunPSK" charset="0"/>
                <a:cs typeface="TH SarabunPSK" charset="0"/>
              </a:rPr>
              <a:t>( Service Plan ) </a:t>
            </a:r>
            <a:r>
              <a:rPr lang="en-US" sz="4000" b="1" dirty="0">
                <a:solidFill>
                  <a:srgbClr val="FFFF00"/>
                </a:solidFill>
                <a:latin typeface="TH SarabunPSK" charset="0"/>
                <a:cs typeface="TH SarabunPSK" charset="0"/>
              </a:rPr>
              <a:t>( In-Hospital )</a:t>
            </a: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0" y="3201988"/>
            <a:ext cx="93133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h-TH" sz="4000" dirty="0">
                <a:latin typeface="TH SarabunPSK" charset="0"/>
                <a:cs typeface="TH SarabunPSK" charset="0"/>
              </a:rPr>
              <a:t>๔. พัฒนามาตรฐานแนวทางการดูแลเฉพาะโรคระหว่างนำส่ง รองรับ</a:t>
            </a:r>
            <a:endParaRPr lang="en-US" sz="4000" dirty="0">
              <a:latin typeface="TH SarabunPSK" charset="0"/>
              <a:cs typeface="TH SarabunPSK" charset="0"/>
            </a:endParaRPr>
          </a:p>
          <a:p>
            <a:pPr eaLnBrk="1" hangingPunct="1"/>
            <a:r>
              <a:rPr lang="th-TH" sz="4000" dirty="0">
                <a:latin typeface="TH SarabunPSK" charset="0"/>
                <a:cs typeface="TH SarabunPSK" charset="0"/>
              </a:rPr>
              <a:t>การพัฒนาระบบบริการ</a:t>
            </a:r>
            <a:r>
              <a:rPr lang="th-TH" sz="4000" dirty="0" smtClean="0">
                <a:latin typeface="TH SarabunPSK" charset="0"/>
                <a:cs typeface="TH SarabunPSK" charset="0"/>
              </a:rPr>
              <a:t>สุขภาพ </a:t>
            </a:r>
            <a:r>
              <a:rPr lang="en-US" sz="4000" dirty="0" smtClean="0">
                <a:latin typeface="TH SarabunPSK" charset="0"/>
                <a:cs typeface="TH SarabunPSK" charset="0"/>
              </a:rPr>
              <a:t>( </a:t>
            </a:r>
            <a:r>
              <a:rPr lang="en-US" sz="4000" dirty="0">
                <a:latin typeface="TH SarabunPSK" charset="0"/>
                <a:cs typeface="TH SarabunPSK" charset="0"/>
              </a:rPr>
              <a:t>Service Plan ) </a:t>
            </a:r>
            <a:r>
              <a:rPr lang="en-US" sz="4000" b="1" dirty="0" smtClean="0">
                <a:solidFill>
                  <a:srgbClr val="FFFF00"/>
                </a:solidFill>
                <a:latin typeface="TH SarabunPSK" charset="0"/>
                <a:cs typeface="TH SarabunPSK" charset="0"/>
              </a:rPr>
              <a:t>(Inter</a:t>
            </a:r>
            <a:r>
              <a:rPr lang="en-US" sz="4000" b="1" dirty="0">
                <a:solidFill>
                  <a:srgbClr val="FFFF00"/>
                </a:solidFill>
                <a:latin typeface="TH SarabunPSK" charset="0"/>
                <a:cs typeface="TH SarabunPSK" charset="0"/>
              </a:rPr>
              <a:t>-</a:t>
            </a:r>
            <a:r>
              <a:rPr lang="en-US" sz="4000" b="1" dirty="0" smtClean="0">
                <a:solidFill>
                  <a:srgbClr val="FFFF00"/>
                </a:solidFill>
                <a:latin typeface="TH SarabunPSK" charset="0"/>
                <a:cs typeface="TH SarabunPSK" charset="0"/>
              </a:rPr>
              <a:t>Hospital)</a:t>
            </a:r>
            <a:endParaRPr lang="en-US" sz="4000" b="1" dirty="0">
              <a:solidFill>
                <a:srgbClr val="FFFF00"/>
              </a:solidFill>
              <a:latin typeface="TH SarabunPSK" charset="0"/>
              <a:cs typeface="TH SarabunPSK" charset="0"/>
            </a:endParaRP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55563" y="4668838"/>
            <a:ext cx="9093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h-TH" sz="4000" dirty="0">
                <a:latin typeface="TH SarabunPSK" charset="0"/>
                <a:cs typeface="TH SarabunPSK" charset="0"/>
              </a:rPr>
              <a:t>๕. พัฒนาระบบทรัพยากร และแนวทางระดับเครือข่ายบริการที่ ๑๑ </a:t>
            </a:r>
            <a:endParaRPr lang="en-US" sz="4000" dirty="0">
              <a:latin typeface="TH SarabunPSK" charset="0"/>
              <a:cs typeface="TH SarabunPSK" charset="0"/>
            </a:endParaRPr>
          </a:p>
          <a:p>
            <a:pPr eaLnBrk="1" hangingPunct="1"/>
            <a:r>
              <a:rPr lang="th-TH" sz="4000" dirty="0">
                <a:latin typeface="TH SarabunPSK" charset="0"/>
                <a:cs typeface="TH SarabunPSK" charset="0"/>
              </a:rPr>
              <a:t>รองรับสาธารณภัย</a:t>
            </a:r>
            <a:r>
              <a:rPr lang="en-US" sz="4000" dirty="0">
                <a:latin typeface="TH SarabunPSK" charset="0"/>
                <a:cs typeface="TH SarabunPSK" charset="0"/>
              </a:rPr>
              <a:t> </a:t>
            </a:r>
            <a:r>
              <a:rPr lang="th-TH" sz="4000" dirty="0">
                <a:latin typeface="TH SarabunPSK" charset="0"/>
                <a:cs typeface="TH SarabunPSK" charset="0"/>
              </a:rPr>
              <a:t>และภัยพิบัติ </a:t>
            </a:r>
            <a:r>
              <a:rPr lang="en-US" sz="4000" b="1" dirty="0">
                <a:solidFill>
                  <a:srgbClr val="FFFF00"/>
                </a:solidFill>
                <a:latin typeface="TH SarabunPSK" charset="0"/>
                <a:cs typeface="TH SarabunPSK" charset="0"/>
              </a:rPr>
              <a:t>( Disaster )</a:t>
            </a:r>
          </a:p>
        </p:txBody>
      </p:sp>
    </p:spTree>
    <p:extLst>
      <p:ext uri="{BB962C8B-B14F-4D97-AF65-F5344CB8AC3E}">
        <p14:creationId xmlns:p14="http://schemas.microsoft.com/office/powerpoint/2010/main" val="260909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0"/>
            <a:ext cx="20716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5938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0"/>
            <a:ext cx="1785937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-3175"/>
            <a:ext cx="1714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-12700"/>
            <a:ext cx="164306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429250"/>
            <a:ext cx="2016125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456238"/>
            <a:ext cx="190817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449888"/>
            <a:ext cx="180022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429250"/>
            <a:ext cx="1692276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56238"/>
            <a:ext cx="18716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Box 2"/>
          <p:cNvSpPr txBox="1">
            <a:spLocks noChangeArrowheads="1"/>
          </p:cNvSpPr>
          <p:nvPr/>
        </p:nvSpPr>
        <p:spPr bwMode="auto">
          <a:xfrm>
            <a:off x="3432175" y="1101725"/>
            <a:ext cx="221138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h-TH" sz="8000" b="1" dirty="0">
                <a:solidFill>
                  <a:srgbClr val="FFFF00"/>
                </a:solidFill>
                <a:latin typeface="TH SarabunPSK" charset="0"/>
                <a:cs typeface="TH SarabunPSK" charset="0"/>
              </a:rPr>
              <a:t>ค่านิยม</a:t>
            </a:r>
            <a:endParaRPr lang="en-US" sz="8000" b="1" dirty="0">
              <a:solidFill>
                <a:srgbClr val="FFFF00"/>
              </a:solidFill>
              <a:latin typeface="TH SarabunPSK" charset="0"/>
              <a:cs typeface="TH SarabunPSK" charset="0"/>
            </a:endParaRPr>
          </a:p>
        </p:txBody>
      </p:sp>
      <p:sp>
        <p:nvSpPr>
          <p:cNvPr id="19468" name="TextBox 1"/>
          <p:cNvSpPr txBox="1">
            <a:spLocks noChangeArrowheads="1"/>
          </p:cNvSpPr>
          <p:nvPr/>
        </p:nvSpPr>
        <p:spPr bwMode="auto">
          <a:xfrm>
            <a:off x="266700" y="2620963"/>
            <a:ext cx="8801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h-TH" sz="6600" b="1" dirty="0">
                <a:latin typeface="TH SarabunPSK" charset="0"/>
                <a:cs typeface="TH SarabunPSK" charset="0"/>
              </a:rPr>
              <a:t>รับบริการได้ทุกที่ ทุกเวลา ทุกคน</a:t>
            </a:r>
          </a:p>
          <a:p>
            <a:pPr algn="ctr" eaLnBrk="1" hangingPunct="1"/>
            <a:r>
              <a:rPr lang="en-US" sz="6600" b="1" dirty="0">
                <a:latin typeface="TH SarabunPSK" charset="0"/>
                <a:cs typeface="TH SarabunPSK" charset="0"/>
              </a:rPr>
              <a:t>( Anywhere Anytime Everyone )</a:t>
            </a:r>
          </a:p>
        </p:txBody>
      </p:sp>
    </p:spTree>
    <p:extLst>
      <p:ext uri="{BB962C8B-B14F-4D97-AF65-F5344CB8AC3E}">
        <p14:creationId xmlns:p14="http://schemas.microsoft.com/office/powerpoint/2010/main" val="12841916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4"/>
          <p:cNvSpPr txBox="1">
            <a:spLocks noChangeArrowheads="1"/>
          </p:cNvSpPr>
          <p:nvPr/>
        </p:nvSpPr>
        <p:spPr bwMode="auto">
          <a:xfrm>
            <a:off x="1943100" y="244009"/>
            <a:ext cx="5387975" cy="769937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h-TH" sz="4400" b="1">
                <a:latin typeface="TH SarabunPSK" charset="0"/>
                <a:cs typeface="TH SarabunPSK" charset="0"/>
              </a:rPr>
              <a:t>ระบบเฝ้าระวังภัย </a:t>
            </a:r>
            <a:r>
              <a:rPr lang="en-US" sz="4400" b="1">
                <a:latin typeface="TH SarabunPSK" charset="0"/>
                <a:cs typeface="TH SarabunPSK" charset="0"/>
              </a:rPr>
              <a:t>Prevention</a:t>
            </a:r>
          </a:p>
        </p:txBody>
      </p:sp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285750" y="1517464"/>
            <a:ext cx="2338388" cy="2124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h-TH" sz="4400" b="1">
                <a:latin typeface="TH SarabunPSK" charset="0"/>
                <a:cs typeface="TH SarabunPSK" charset="0"/>
              </a:rPr>
              <a:t>ระบบ</a:t>
            </a:r>
          </a:p>
          <a:p>
            <a:pPr algn="ctr" eaLnBrk="1" hangingPunct="1"/>
            <a:r>
              <a:rPr lang="th-TH" sz="4400" b="1">
                <a:latin typeface="TH SarabunPSK" charset="0"/>
                <a:cs typeface="TH SarabunPSK" charset="0"/>
              </a:rPr>
              <a:t>ก่อนถึง รพ.</a:t>
            </a:r>
            <a:endParaRPr lang="en-US" sz="4400" b="1">
              <a:latin typeface="TH SarabunPSK" charset="0"/>
              <a:cs typeface="TH SarabunPSK" charset="0"/>
            </a:endParaRPr>
          </a:p>
          <a:p>
            <a:pPr algn="ctr" eaLnBrk="1" hangingPunct="1"/>
            <a:r>
              <a:rPr lang="en-US" sz="4400" b="1">
                <a:latin typeface="TH SarabunPSK" charset="0"/>
                <a:cs typeface="TH SarabunPSK" charset="0"/>
              </a:rPr>
              <a:t>Pre-hospital</a:t>
            </a: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080012" y="4388878"/>
            <a:ext cx="2789800" cy="2123658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h-TH" sz="4400" b="1" dirty="0">
                <a:latin typeface="TH SarabunPSK" charset="0"/>
                <a:cs typeface="TH SarabunPSK" charset="0"/>
              </a:rPr>
              <a:t>ระบบภายใน รพ. </a:t>
            </a:r>
            <a:endParaRPr lang="en-US" sz="4400" b="1" dirty="0">
              <a:latin typeface="TH SarabunPSK" charset="0"/>
              <a:cs typeface="TH SarabunPSK" charset="0"/>
            </a:endParaRPr>
          </a:p>
          <a:p>
            <a:pPr algn="ctr" eaLnBrk="1" hangingPunct="1"/>
            <a:r>
              <a:rPr lang="en-US" sz="4400" b="1" dirty="0">
                <a:latin typeface="TH SarabunPSK" charset="0"/>
                <a:cs typeface="TH SarabunPSK" charset="0"/>
              </a:rPr>
              <a:t>In-</a:t>
            </a:r>
            <a:r>
              <a:rPr lang="en-US" sz="4400" b="1" dirty="0" smtClean="0">
                <a:latin typeface="TH SarabunPSK" charset="0"/>
                <a:cs typeface="TH SarabunPSK" charset="0"/>
              </a:rPr>
              <a:t>hospital</a:t>
            </a:r>
            <a:endParaRPr lang="th-TH" sz="4400" b="1" dirty="0" smtClean="0">
              <a:latin typeface="TH SarabunPSK" charset="0"/>
              <a:cs typeface="TH SarabunPSK" charset="0"/>
            </a:endParaRPr>
          </a:p>
          <a:p>
            <a:pPr algn="ctr" eaLnBrk="1" hangingPunct="1"/>
            <a:r>
              <a:rPr lang="en-US" sz="4400" b="1" dirty="0" smtClean="0">
                <a:latin typeface="TH SarabunPSK" charset="0"/>
                <a:cs typeface="TH SarabunPSK" charset="0"/>
              </a:rPr>
              <a:t>( ER )</a:t>
            </a:r>
            <a:endParaRPr lang="en-US" sz="4400" b="1" dirty="0">
              <a:latin typeface="TH SarabunPSK" charset="0"/>
              <a:cs typeface="TH SarabunPSK" charset="0"/>
            </a:endParaRP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5792788" y="4388878"/>
            <a:ext cx="2597150" cy="1446213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h-TH" sz="4400" b="1">
                <a:latin typeface="TH SarabunPSK" charset="0"/>
                <a:cs typeface="TH SarabunPSK" charset="0"/>
              </a:rPr>
              <a:t>ระบบส่งต่อ </a:t>
            </a:r>
            <a:endParaRPr lang="en-US" sz="4400" b="1">
              <a:latin typeface="TH SarabunPSK" charset="0"/>
              <a:cs typeface="TH SarabunPSK" charset="0"/>
            </a:endParaRPr>
          </a:p>
          <a:p>
            <a:pPr algn="ctr" eaLnBrk="1" hangingPunct="1"/>
            <a:r>
              <a:rPr lang="en-US" sz="4400" b="1">
                <a:latin typeface="TH SarabunPSK" charset="0"/>
                <a:cs typeface="TH SarabunPSK" charset="0"/>
              </a:rPr>
              <a:t>Inter-hospital</a:t>
            </a: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7091363" y="1319027"/>
            <a:ext cx="1958975" cy="2124075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h-TH" sz="4400" b="1" dirty="0">
                <a:latin typeface="TH SarabunPSK" charset="0"/>
                <a:cs typeface="TH SarabunPSK" charset="0"/>
              </a:rPr>
              <a:t>ระบบ</a:t>
            </a:r>
          </a:p>
          <a:p>
            <a:pPr algn="ctr" eaLnBrk="1" hangingPunct="1"/>
            <a:r>
              <a:rPr lang="th-TH" sz="4400" b="1" dirty="0">
                <a:latin typeface="TH SarabunPSK" charset="0"/>
                <a:cs typeface="TH SarabunPSK" charset="0"/>
              </a:rPr>
              <a:t>สาธารณภัย </a:t>
            </a:r>
            <a:endParaRPr lang="en-US" sz="4400" b="1" dirty="0">
              <a:latin typeface="TH SarabunPSK" charset="0"/>
              <a:cs typeface="TH SarabunPSK" charset="0"/>
            </a:endParaRPr>
          </a:p>
          <a:p>
            <a:pPr algn="ctr" eaLnBrk="1" hangingPunct="1"/>
            <a:r>
              <a:rPr lang="en-US" sz="4400" b="1" dirty="0">
                <a:latin typeface="TH SarabunPSK" charset="0"/>
                <a:cs typeface="TH SarabunPSK" charset="0"/>
              </a:rPr>
              <a:t>Disaster</a:t>
            </a:r>
          </a:p>
        </p:txBody>
      </p:sp>
      <p:sp>
        <p:nvSpPr>
          <p:cNvPr id="10" name="Regular Pentagon 9"/>
          <p:cNvSpPr/>
          <p:nvPr/>
        </p:nvSpPr>
        <p:spPr>
          <a:xfrm>
            <a:off x="2624262" y="1468438"/>
            <a:ext cx="4323385" cy="2640386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latin typeface="TH SarabunPSK"/>
                <a:cs typeface="TH SarabunPSK"/>
              </a:rPr>
              <a:t>P</a:t>
            </a:r>
            <a:r>
              <a:rPr lang="en-US" sz="4400" b="1" dirty="0">
                <a:solidFill>
                  <a:schemeClr val="bg1"/>
                </a:solidFill>
                <a:latin typeface="TH SarabunPSK"/>
                <a:cs typeface="TH SarabunPSK"/>
              </a:rPr>
              <a:t>ublic </a:t>
            </a:r>
            <a:r>
              <a:rPr lang="en-US" sz="4400" b="1" dirty="0">
                <a:solidFill>
                  <a:srgbClr val="FF0000"/>
                </a:solidFill>
                <a:latin typeface="TH SarabunPSK"/>
                <a:cs typeface="TH SarabunPSK"/>
              </a:rPr>
              <a:t>H</a:t>
            </a:r>
            <a:r>
              <a:rPr lang="en-US" sz="4400" b="1" dirty="0">
                <a:solidFill>
                  <a:schemeClr val="bg1"/>
                </a:solidFill>
                <a:latin typeface="TH SarabunPSK"/>
                <a:cs typeface="TH SarabunPSK"/>
              </a:rPr>
              <a:t>ealth </a:t>
            </a:r>
            <a:r>
              <a:rPr lang="en-US" sz="4400" b="1" dirty="0">
                <a:solidFill>
                  <a:srgbClr val="FF0000"/>
                </a:solidFill>
                <a:latin typeface="TH SarabunPSK"/>
                <a:cs typeface="TH SarabunPSK"/>
              </a:rPr>
              <a:t>E</a:t>
            </a:r>
            <a:r>
              <a:rPr lang="en-US" sz="4400" b="1" dirty="0">
                <a:solidFill>
                  <a:schemeClr val="bg1"/>
                </a:solidFill>
                <a:latin typeface="TH SarabunPSK"/>
                <a:cs typeface="TH SarabunPSK"/>
              </a:rPr>
              <a:t>mergency </a:t>
            </a:r>
            <a:r>
              <a:rPr lang="en-US" sz="4400" b="1" dirty="0">
                <a:solidFill>
                  <a:srgbClr val="FF0000"/>
                </a:solidFill>
                <a:latin typeface="TH SarabunPSK"/>
                <a:cs typeface="TH SarabunPSK"/>
              </a:rPr>
              <a:t>R</a:t>
            </a:r>
            <a:r>
              <a:rPr lang="en-US" sz="4400" b="1" dirty="0">
                <a:solidFill>
                  <a:schemeClr val="bg1"/>
                </a:solidFill>
                <a:latin typeface="TH SarabunPSK"/>
                <a:cs typeface="TH SarabunPSK"/>
              </a:rPr>
              <a:t>esponse</a:t>
            </a:r>
            <a:endParaRPr lang="th-TH" sz="4400" b="1" dirty="0">
              <a:solidFill>
                <a:schemeClr val="bg1"/>
              </a:solidFill>
              <a:latin typeface="TH SarabunPSK"/>
              <a:cs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202385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  <p:bldP spid="16386" grpId="0" animBg="1"/>
      <p:bldP spid="16387" grpId="0" animBg="1"/>
      <p:bldP spid="16388" grpId="0" animBg="1"/>
      <p:bldP spid="163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801" y="60182"/>
            <a:ext cx="7537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การพัฒนาระบบการแพทย์ฉุกเฉิน</a:t>
            </a:r>
            <a:r>
              <a:rPr lang="en-US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 : </a:t>
            </a:r>
            <a:r>
              <a:rPr lang="th-TH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ระบบเฝ้าระวังภัย</a:t>
            </a:r>
            <a:endParaRPr lang="en-US" sz="4000" b="1" dirty="0">
              <a:solidFill>
                <a:srgbClr val="FFFF00"/>
              </a:solidFill>
              <a:latin typeface="TH SarabunPSK"/>
              <a:cs typeface="TH SarabunPSK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4102" y="912720"/>
            <a:ext cx="87172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h-TH" sz="2800" dirty="0" smtClean="0">
                <a:latin typeface="TH SarabunPSK" charset="0"/>
                <a:cs typeface="TH SarabunPSK" charset="0"/>
              </a:rPr>
              <a:t>พัฒนา</a:t>
            </a:r>
            <a:r>
              <a:rPr lang="th-TH" sz="2800" dirty="0">
                <a:latin typeface="TH SarabunPSK" charset="0"/>
                <a:cs typeface="TH SarabunPSK" charset="0"/>
              </a:rPr>
              <a:t>ระบบข้อมูลอุบัติเหตุ สาธารณภัย และภัยพิบัติ </a:t>
            </a:r>
            <a:r>
              <a:rPr lang="th-TH" sz="2800" dirty="0" smtClean="0">
                <a:latin typeface="TH SarabunPSK" charset="0"/>
                <a:cs typeface="TH SarabunPSK" charset="0"/>
              </a:rPr>
              <a:t>ครอบคลุมทุก</a:t>
            </a:r>
            <a:r>
              <a:rPr lang="th-TH" sz="2800" dirty="0">
                <a:latin typeface="TH SarabunPSK" charset="0"/>
                <a:cs typeface="TH SarabunPSK" charset="0"/>
              </a:rPr>
              <a:t>พื้นที่ </a:t>
            </a:r>
            <a:endParaRPr lang="en-US" sz="2800" dirty="0" smtClean="0">
              <a:latin typeface="TH SarabunPSK" charset="0"/>
              <a:cs typeface="TH SarabunPSK" charset="0"/>
            </a:endParaRPr>
          </a:p>
          <a:p>
            <a:pPr eaLnBrk="1" hangingPunct="1"/>
            <a:r>
              <a:rPr lang="th-TH" sz="2800" dirty="0" smtClean="0">
                <a:latin typeface="TH SarabunPSK" charset="0"/>
                <a:cs typeface="TH SarabunPSK" charset="0"/>
              </a:rPr>
              <a:t>มี</a:t>
            </a:r>
            <a:r>
              <a:rPr lang="th-TH" sz="2800" dirty="0">
                <a:latin typeface="TH SarabunPSK" charset="0"/>
                <a:cs typeface="TH SarabunPSK" charset="0"/>
              </a:rPr>
              <a:t>ความทันสมัย</a:t>
            </a:r>
            <a:r>
              <a:rPr lang="en-US" sz="2800" dirty="0">
                <a:latin typeface="TH SarabunPSK" charset="0"/>
                <a:cs typeface="TH SarabunPSK" charset="0"/>
              </a:rPr>
              <a:t> </a:t>
            </a:r>
            <a:r>
              <a:rPr lang="th-TH" sz="2800" dirty="0">
                <a:latin typeface="TH SarabunPSK" charset="0"/>
                <a:cs typeface="TH SarabunPSK" charset="0"/>
              </a:rPr>
              <a:t>สามารถสะท้อนให้เกิดการ</a:t>
            </a:r>
            <a:r>
              <a:rPr lang="th-TH" sz="2800" dirty="0" smtClean="0">
                <a:latin typeface="TH SarabunPSK" charset="0"/>
                <a:cs typeface="TH SarabunPSK" charset="0"/>
              </a:rPr>
              <a:t>ป้องกันก่อน</a:t>
            </a:r>
            <a:r>
              <a:rPr lang="th-TH" sz="2800" dirty="0">
                <a:latin typeface="TH SarabunPSK" charset="0"/>
                <a:cs typeface="TH SarabunPSK" charset="0"/>
              </a:rPr>
              <a:t>เกิดเหตุได้ </a:t>
            </a:r>
            <a:r>
              <a:rPr lang="en-US" sz="2800" dirty="0">
                <a:latin typeface="TH SarabunPSK" charset="0"/>
                <a:cs typeface="TH SarabunPSK" charset="0"/>
              </a:rPr>
              <a:t>( Prevention )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058" y="-12180"/>
            <a:ext cx="1538941" cy="222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01" y="2360707"/>
            <a:ext cx="4009670" cy="4219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059" y="2360707"/>
            <a:ext cx="4458286" cy="421938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303059" y="3107765"/>
            <a:ext cx="4181987" cy="43329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3153" y="4350872"/>
            <a:ext cx="2246611" cy="43329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7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801" y="299241"/>
            <a:ext cx="7537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การพัฒนาระบบการแพทย์ฉุกเฉิน</a:t>
            </a:r>
            <a:r>
              <a:rPr lang="en-US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 : </a:t>
            </a:r>
            <a:r>
              <a:rPr lang="th-TH" sz="40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ระบบเฝ้าระวังภัย</a:t>
            </a:r>
            <a:endParaRPr lang="en-US" sz="4000" b="1" dirty="0">
              <a:solidFill>
                <a:srgbClr val="FFFF00"/>
              </a:solidFill>
              <a:latin typeface="TH SarabunPSK"/>
              <a:cs typeface="TH SarabunPS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801" y="1368798"/>
            <a:ext cx="5096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H SarabunPSK"/>
                <a:cs typeface="TH SarabunPSK"/>
              </a:rPr>
              <a:t>สถานริการ</a:t>
            </a:r>
            <a:r>
              <a:rPr lang="th-TH" sz="3600" b="1" dirty="0">
                <a:solidFill>
                  <a:srgbClr val="FFFF00"/>
                </a:solidFill>
                <a:latin typeface="TH SarabunPSK"/>
                <a:cs typeface="TH SarabunPSK"/>
              </a:rPr>
              <a:t>ทุกระดับ </a:t>
            </a:r>
            <a:r>
              <a:rPr lang="en-US" sz="3600" b="1" dirty="0">
                <a:solidFill>
                  <a:srgbClr val="FFFF00"/>
                </a:solidFill>
                <a:latin typeface="TH SarabunPSK"/>
                <a:cs typeface="TH SarabunPSK"/>
              </a:rPr>
              <a:t>(P , F , M , S , A)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801" y="2343835"/>
            <a:ext cx="6947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/>
                <a:cs typeface="TH SarabunPSK"/>
              </a:rPr>
              <a:t>มีการเก็บข้อมูลที่ให้บริการทั้ง ๑๙ สาเหตุ ร้อยละ ๑๐๐</a:t>
            </a:r>
            <a:r>
              <a:rPr lang="en-US" sz="3600" b="1" dirty="0">
                <a:latin typeface="TH SarabunPSK"/>
                <a:cs typeface="TH SarabunPSK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801" y="3248424"/>
            <a:ext cx="4015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เกณฑ์เป้าหมาย </a:t>
            </a:r>
            <a:r>
              <a:rPr lang="en-US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: </a:t>
            </a:r>
            <a:r>
              <a:rPr lang="th-TH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ร้อยละ ๑๐๐</a:t>
            </a:r>
            <a:r>
              <a:rPr lang="en-US" sz="3600" b="1" dirty="0" smtClean="0">
                <a:solidFill>
                  <a:srgbClr val="FFFF00"/>
                </a:solidFill>
                <a:latin typeface="TH SarabunPSK"/>
                <a:cs typeface="TH SarabunPSK"/>
              </a:rPr>
              <a:t> </a:t>
            </a:r>
            <a:endParaRPr lang="en-US" sz="3600" b="1" dirty="0">
              <a:solidFill>
                <a:srgbClr val="FFFF00"/>
              </a:solidFill>
              <a:latin typeface="TH SarabunPSK"/>
              <a:cs typeface="TH SarabunPS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801" y="4188579"/>
            <a:ext cx="2722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สูตรคำนวนตัวชี้วัด </a:t>
            </a:r>
            <a:r>
              <a:rPr lang="en-US" sz="3600" b="1" dirty="0" smtClean="0">
                <a:solidFill>
                  <a:srgbClr val="CCFFCC"/>
                </a:solidFill>
                <a:latin typeface="TH SarabunPSK"/>
                <a:cs typeface="TH SarabunPSK"/>
              </a:rPr>
              <a:t>:</a:t>
            </a:r>
            <a:endParaRPr lang="en-US" sz="3600" b="1" dirty="0">
              <a:solidFill>
                <a:srgbClr val="CCFFCC"/>
              </a:solidFill>
              <a:latin typeface="TH SarabunPSK"/>
              <a:cs typeface="TH SarabunPS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1676" y="4188579"/>
            <a:ext cx="606299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/>
                <a:cs typeface="TH SarabunPSK"/>
              </a:rPr>
              <a:t>จำนวนสถานบริการที่มีการรายงานข้อมูล ๑๙ สาเหตุ</a:t>
            </a:r>
            <a:r>
              <a:rPr lang="en-US" sz="3200" b="1" dirty="0">
                <a:latin typeface="TH SarabunPSK"/>
                <a:cs typeface="TH SarabunPSK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0" y="4972906"/>
            <a:ext cx="5568214" cy="0"/>
          </a:xfrm>
          <a:prstGeom prst="line">
            <a:avLst/>
          </a:prstGeom>
          <a:ln w="508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90800" y="5188635"/>
            <a:ext cx="6553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/>
                <a:cs typeface="TH SarabunPSK"/>
              </a:rPr>
              <a:t>จำนวนสถานบริการที่สังกัดกระทรวงสาธารณสุขในจังหวัด</a:t>
            </a:r>
            <a:r>
              <a:rPr lang="en-US" sz="3200" b="1" dirty="0">
                <a:latin typeface="TH SarabunPSK"/>
                <a:cs typeface="TH SarabunPS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043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202</TotalTime>
  <Words>1147</Words>
  <Application>Microsoft Macintosh PowerPoint</Application>
  <PresentationFormat>On-screen Show (4:3)</PresentationFormat>
  <Paragraphs>171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Technic</vt:lpstr>
      <vt:lpstr>PowerPoint Presentation</vt:lpstr>
      <vt:lpstr>PowerPoint Presentation</vt:lpstr>
      <vt:lpstr>PowerPoint Presentation</vt:lpstr>
      <vt:lpstr>พันธกิจ</vt:lpstr>
      <vt:lpstr>พันธกิจ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Takuatung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Prakit Sarathep</dc:creator>
  <cp:lastModifiedBy>Prakit Sarathep</cp:lastModifiedBy>
  <cp:revision>21</cp:revision>
  <dcterms:created xsi:type="dcterms:W3CDTF">2014-11-23T14:45:02Z</dcterms:created>
  <dcterms:modified xsi:type="dcterms:W3CDTF">2014-12-03T14:22:36Z</dcterms:modified>
</cp:coreProperties>
</file>